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>
  <p:sldMasterIdLst>
    <p:sldMasterId id="2147483648" r:id="rId4"/>
  </p:sldMasterIdLst>
  <p:notesMasterIdLst>
    <p:notesMasterId r:id="rId6"/>
  </p:notesMasterIdLst>
  <p:sldIdLst>
    <p:sldId id="257" r:id="rId5"/>
  </p:sldIdLst>
  <p:sldSz cx="15119350" cy="10691813"/>
  <p:notesSz cx="6858000" cy="9945688"/>
  <p:defaultTextStyle>
    <a:defPPr>
      <a:defRPr lang="en-US"/>
    </a:defPPr>
    <a:lvl1pPr marL="0" algn="l" defTabSz="1474872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1pPr>
    <a:lvl2pPr marL="737436" algn="l" defTabSz="1474872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2pPr>
    <a:lvl3pPr marL="1474872" algn="l" defTabSz="1474872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3pPr>
    <a:lvl4pPr marL="2212309" algn="l" defTabSz="1474872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4pPr>
    <a:lvl5pPr marL="2949745" algn="l" defTabSz="1474872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5pPr>
    <a:lvl6pPr marL="3687181" algn="l" defTabSz="1474872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6pPr>
    <a:lvl7pPr marL="4424617" algn="l" defTabSz="1474872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7pPr>
    <a:lvl8pPr marL="5162053" algn="l" defTabSz="1474872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8pPr>
    <a:lvl9pPr marL="5899489" algn="l" defTabSz="1474872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47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3AF"/>
    <a:srgbClr val="012D78"/>
    <a:srgbClr val="4189FD"/>
    <a:srgbClr val="0055A1"/>
    <a:srgbClr val="F141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69" autoAdjust="0"/>
    <p:restoredTop sz="94660"/>
  </p:normalViewPr>
  <p:slideViewPr>
    <p:cSldViewPr>
      <p:cViewPr varScale="1">
        <p:scale>
          <a:sx n="53" d="100"/>
          <a:sy n="53" d="100"/>
        </p:scale>
        <p:origin x="1507" y="67"/>
      </p:cViewPr>
      <p:guideLst>
        <p:guide orient="horz" pos="3368"/>
        <p:guide pos="4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71800" cy="497284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5" y="2"/>
            <a:ext cx="2971800" cy="497284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340A58A2-AB7E-4F5E-91CF-7E97444D4812}" type="datetimeFigureOut">
              <a:rPr lang="en-ZA" smtClean="0"/>
              <a:t>2026/08/24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92163" y="744538"/>
            <a:ext cx="527367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2" y="4724203"/>
            <a:ext cx="5486400" cy="4475560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46678"/>
            <a:ext cx="2971800" cy="497284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5" y="9446678"/>
            <a:ext cx="2971800" cy="497284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96B88343-E266-4F5A-99FA-A113F8C51EA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04367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74872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1pPr>
    <a:lvl2pPr marL="737436" algn="l" defTabSz="1474872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2pPr>
    <a:lvl3pPr marL="1474872" algn="l" defTabSz="1474872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3pPr>
    <a:lvl4pPr marL="2212309" algn="l" defTabSz="1474872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4pPr>
    <a:lvl5pPr marL="2949745" algn="l" defTabSz="1474872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5pPr>
    <a:lvl6pPr marL="3687181" algn="l" defTabSz="1474872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6pPr>
    <a:lvl7pPr marL="4424617" algn="l" defTabSz="1474872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7pPr>
    <a:lvl8pPr marL="5162053" algn="l" defTabSz="1474872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8pPr>
    <a:lvl9pPr marL="5899489" algn="l" defTabSz="1474872" rtl="0" eaLnBrk="1" latinLnBrk="0" hangingPunct="1">
      <a:defRPr sz="195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3321396"/>
            <a:ext cx="12851448" cy="229181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903" y="6058694"/>
            <a:ext cx="10583545" cy="273235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12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25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38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8511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563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276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9894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702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B8311-484D-43EF-870F-01B5EF49995A}" type="datetime1">
              <a:rPr lang="en-ZA" smtClean="0"/>
              <a:t>2026/08/24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Auto Inergy Division                                       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8D66-8117-4E2E-A770-A95DB94420C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61312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78B8A-3829-4022-961B-C5B274A6879A}" type="datetime1">
              <a:rPr lang="en-ZA" smtClean="0"/>
              <a:t>2026/08/24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Auto Inergy Division                                       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8D66-8117-4E2E-A770-A95DB94420C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48688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324" y="6870484"/>
            <a:ext cx="12851448" cy="2123513"/>
          </a:xfrm>
        </p:spPr>
        <p:txBody>
          <a:bodyPr anchor="t"/>
          <a:lstStyle>
            <a:lvl1pPr algn="l">
              <a:defRPr sz="6236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4324" y="4531647"/>
            <a:ext cx="12851448" cy="2338834"/>
          </a:xfrm>
        </p:spPr>
        <p:txBody>
          <a:bodyPr anchor="b"/>
          <a:lstStyle>
            <a:lvl1pPr marL="0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1pPr>
            <a:lvl2pPr marL="712775" indent="0">
              <a:buNone/>
              <a:defRPr sz="2784">
                <a:solidFill>
                  <a:schemeClr val="tx1">
                    <a:tint val="75000"/>
                  </a:schemeClr>
                </a:solidFill>
              </a:defRPr>
            </a:lvl2pPr>
            <a:lvl3pPr marL="1425551" indent="0">
              <a:buNone/>
              <a:defRPr sz="2450">
                <a:solidFill>
                  <a:schemeClr val="tx1">
                    <a:tint val="75000"/>
                  </a:schemeClr>
                </a:solidFill>
              </a:defRPr>
            </a:lvl3pPr>
            <a:lvl4pPr marL="2138326" indent="0">
              <a:buNone/>
              <a:defRPr sz="2227">
                <a:solidFill>
                  <a:schemeClr val="tx1">
                    <a:tint val="75000"/>
                  </a:schemeClr>
                </a:solidFill>
              </a:defRPr>
            </a:lvl4pPr>
            <a:lvl5pPr marL="2851101" indent="0">
              <a:buNone/>
              <a:defRPr sz="2227">
                <a:solidFill>
                  <a:schemeClr val="tx1">
                    <a:tint val="75000"/>
                  </a:schemeClr>
                </a:solidFill>
              </a:defRPr>
            </a:lvl5pPr>
            <a:lvl6pPr marL="3563876" indent="0">
              <a:buNone/>
              <a:defRPr sz="2227">
                <a:solidFill>
                  <a:schemeClr val="tx1">
                    <a:tint val="75000"/>
                  </a:schemeClr>
                </a:solidFill>
              </a:defRPr>
            </a:lvl6pPr>
            <a:lvl7pPr marL="4276652" indent="0">
              <a:buNone/>
              <a:defRPr sz="2227">
                <a:solidFill>
                  <a:schemeClr val="tx1">
                    <a:tint val="75000"/>
                  </a:schemeClr>
                </a:solidFill>
              </a:defRPr>
            </a:lvl7pPr>
            <a:lvl8pPr marL="4989427" indent="0">
              <a:buNone/>
              <a:defRPr sz="2227">
                <a:solidFill>
                  <a:schemeClr val="tx1">
                    <a:tint val="75000"/>
                  </a:schemeClr>
                </a:solidFill>
              </a:defRPr>
            </a:lvl8pPr>
            <a:lvl9pPr marL="5702202" indent="0">
              <a:buNone/>
              <a:defRPr sz="222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F7F39-AB08-42B3-8080-C6D966655D7F}" type="datetime1">
              <a:rPr lang="en-ZA" smtClean="0"/>
              <a:t>2026/08/24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Auto Inergy Division                                       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8D66-8117-4E2E-A770-A95DB94420C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69642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967" y="2494758"/>
            <a:ext cx="6677713" cy="7056102"/>
          </a:xfrm>
        </p:spPr>
        <p:txBody>
          <a:bodyPr/>
          <a:lstStyle>
            <a:lvl1pPr>
              <a:defRPr sz="4343"/>
            </a:lvl1pPr>
            <a:lvl2pPr>
              <a:defRPr sz="3786"/>
            </a:lvl2pPr>
            <a:lvl3pPr>
              <a:defRPr sz="3118"/>
            </a:lvl3pPr>
            <a:lvl4pPr>
              <a:defRPr sz="2784"/>
            </a:lvl4pPr>
            <a:lvl5pPr>
              <a:defRPr sz="2784"/>
            </a:lvl5pPr>
            <a:lvl6pPr>
              <a:defRPr sz="2784"/>
            </a:lvl6pPr>
            <a:lvl7pPr>
              <a:defRPr sz="2784"/>
            </a:lvl7pPr>
            <a:lvl8pPr>
              <a:defRPr sz="2784"/>
            </a:lvl8pPr>
            <a:lvl9pPr>
              <a:defRPr sz="27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5670" y="2494758"/>
            <a:ext cx="6677713" cy="7056102"/>
          </a:xfrm>
        </p:spPr>
        <p:txBody>
          <a:bodyPr/>
          <a:lstStyle>
            <a:lvl1pPr>
              <a:defRPr sz="4343"/>
            </a:lvl1pPr>
            <a:lvl2pPr>
              <a:defRPr sz="3786"/>
            </a:lvl2pPr>
            <a:lvl3pPr>
              <a:defRPr sz="3118"/>
            </a:lvl3pPr>
            <a:lvl4pPr>
              <a:defRPr sz="2784"/>
            </a:lvl4pPr>
            <a:lvl5pPr>
              <a:defRPr sz="2784"/>
            </a:lvl5pPr>
            <a:lvl6pPr>
              <a:defRPr sz="2784"/>
            </a:lvl6pPr>
            <a:lvl7pPr>
              <a:defRPr sz="2784"/>
            </a:lvl7pPr>
            <a:lvl8pPr>
              <a:defRPr sz="2784"/>
            </a:lvl8pPr>
            <a:lvl9pPr>
              <a:defRPr sz="27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8FAD5-2F78-4378-8CCB-EFD75F0E4CB6}" type="datetime1">
              <a:rPr lang="en-ZA" smtClean="0"/>
              <a:t>2026/08/24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Auto Inergy Division                                       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8D66-8117-4E2E-A770-A95DB94420C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90860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969" y="2393286"/>
            <a:ext cx="6680338" cy="997407"/>
          </a:xfrm>
        </p:spPr>
        <p:txBody>
          <a:bodyPr anchor="b"/>
          <a:lstStyle>
            <a:lvl1pPr marL="0" indent="0">
              <a:buNone/>
              <a:defRPr sz="3786" b="1"/>
            </a:lvl1pPr>
            <a:lvl2pPr marL="712775" indent="0">
              <a:buNone/>
              <a:defRPr sz="3118" b="1"/>
            </a:lvl2pPr>
            <a:lvl3pPr marL="1425551" indent="0">
              <a:buNone/>
              <a:defRPr sz="2784" b="1"/>
            </a:lvl3pPr>
            <a:lvl4pPr marL="2138326" indent="0">
              <a:buNone/>
              <a:defRPr sz="2450" b="1"/>
            </a:lvl4pPr>
            <a:lvl5pPr marL="2851101" indent="0">
              <a:buNone/>
              <a:defRPr sz="2450" b="1"/>
            </a:lvl5pPr>
            <a:lvl6pPr marL="3563876" indent="0">
              <a:buNone/>
              <a:defRPr sz="2450" b="1"/>
            </a:lvl6pPr>
            <a:lvl7pPr marL="4276652" indent="0">
              <a:buNone/>
              <a:defRPr sz="2450" b="1"/>
            </a:lvl7pPr>
            <a:lvl8pPr marL="4989427" indent="0">
              <a:buNone/>
              <a:defRPr sz="2450" b="1"/>
            </a:lvl8pPr>
            <a:lvl9pPr marL="5702202" indent="0">
              <a:buNone/>
              <a:defRPr sz="24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969" y="3390692"/>
            <a:ext cx="6680338" cy="6160168"/>
          </a:xfrm>
        </p:spPr>
        <p:txBody>
          <a:bodyPr/>
          <a:lstStyle>
            <a:lvl1pPr>
              <a:defRPr sz="3786"/>
            </a:lvl1pPr>
            <a:lvl2pPr>
              <a:defRPr sz="3118"/>
            </a:lvl2pPr>
            <a:lvl3pPr>
              <a:defRPr sz="2784"/>
            </a:lvl3pPr>
            <a:lvl4pPr>
              <a:defRPr sz="2450"/>
            </a:lvl4pPr>
            <a:lvl5pPr>
              <a:defRPr sz="2450"/>
            </a:lvl5pPr>
            <a:lvl6pPr>
              <a:defRPr sz="2450"/>
            </a:lvl6pPr>
            <a:lvl7pPr>
              <a:defRPr sz="2450"/>
            </a:lvl7pPr>
            <a:lvl8pPr>
              <a:defRPr sz="2450"/>
            </a:lvl8pPr>
            <a:lvl9pPr>
              <a:defRPr sz="24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80423" y="2393286"/>
            <a:ext cx="6682963" cy="997407"/>
          </a:xfrm>
        </p:spPr>
        <p:txBody>
          <a:bodyPr anchor="b"/>
          <a:lstStyle>
            <a:lvl1pPr marL="0" indent="0">
              <a:buNone/>
              <a:defRPr sz="3786" b="1"/>
            </a:lvl1pPr>
            <a:lvl2pPr marL="712775" indent="0">
              <a:buNone/>
              <a:defRPr sz="3118" b="1"/>
            </a:lvl2pPr>
            <a:lvl3pPr marL="1425551" indent="0">
              <a:buNone/>
              <a:defRPr sz="2784" b="1"/>
            </a:lvl3pPr>
            <a:lvl4pPr marL="2138326" indent="0">
              <a:buNone/>
              <a:defRPr sz="2450" b="1"/>
            </a:lvl4pPr>
            <a:lvl5pPr marL="2851101" indent="0">
              <a:buNone/>
              <a:defRPr sz="2450" b="1"/>
            </a:lvl5pPr>
            <a:lvl6pPr marL="3563876" indent="0">
              <a:buNone/>
              <a:defRPr sz="2450" b="1"/>
            </a:lvl6pPr>
            <a:lvl7pPr marL="4276652" indent="0">
              <a:buNone/>
              <a:defRPr sz="2450" b="1"/>
            </a:lvl7pPr>
            <a:lvl8pPr marL="4989427" indent="0">
              <a:buNone/>
              <a:defRPr sz="2450" b="1"/>
            </a:lvl8pPr>
            <a:lvl9pPr marL="5702202" indent="0">
              <a:buNone/>
              <a:defRPr sz="24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80423" y="3390692"/>
            <a:ext cx="6682963" cy="6160168"/>
          </a:xfrm>
        </p:spPr>
        <p:txBody>
          <a:bodyPr/>
          <a:lstStyle>
            <a:lvl1pPr>
              <a:defRPr sz="3786"/>
            </a:lvl1pPr>
            <a:lvl2pPr>
              <a:defRPr sz="3118"/>
            </a:lvl2pPr>
            <a:lvl3pPr>
              <a:defRPr sz="2784"/>
            </a:lvl3pPr>
            <a:lvl4pPr>
              <a:defRPr sz="2450"/>
            </a:lvl4pPr>
            <a:lvl5pPr>
              <a:defRPr sz="2450"/>
            </a:lvl5pPr>
            <a:lvl6pPr>
              <a:defRPr sz="2450"/>
            </a:lvl6pPr>
            <a:lvl7pPr>
              <a:defRPr sz="2450"/>
            </a:lvl7pPr>
            <a:lvl8pPr>
              <a:defRPr sz="2450"/>
            </a:lvl8pPr>
            <a:lvl9pPr>
              <a:defRPr sz="24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2700-9CF9-4D13-9444-67699EE09353}" type="datetime1">
              <a:rPr lang="en-ZA" smtClean="0"/>
              <a:t>2026/08/24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Auto Inergy Division                                       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8D66-8117-4E2E-A770-A95DB94420C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69966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92FDE-FB70-41DD-AA71-7C1703477C85}" type="datetime1">
              <a:rPr lang="en-ZA" smtClean="0"/>
              <a:t>2026/08/24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Auto Inergy Division                                       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8D66-8117-4E2E-A770-A95DB94420C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15777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02109-C49D-462C-A866-C4833A315DEE}" type="datetime1">
              <a:rPr lang="en-ZA" smtClean="0"/>
              <a:t>2026/08/24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Auto Inergy Division                                       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8D66-8117-4E2E-A770-A95DB94420C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36545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970" y="425693"/>
            <a:ext cx="4974162" cy="1811668"/>
          </a:xfrm>
        </p:spPr>
        <p:txBody>
          <a:bodyPr anchor="b"/>
          <a:lstStyle>
            <a:lvl1pPr algn="l">
              <a:defRPr sz="3118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11247" y="425694"/>
            <a:ext cx="8452137" cy="9125166"/>
          </a:xfrm>
        </p:spPr>
        <p:txBody>
          <a:bodyPr/>
          <a:lstStyle>
            <a:lvl1pPr>
              <a:defRPr sz="5011"/>
            </a:lvl1pPr>
            <a:lvl2pPr>
              <a:defRPr sz="4343"/>
            </a:lvl2pPr>
            <a:lvl3pPr>
              <a:defRPr sz="3786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970" y="2237362"/>
            <a:ext cx="4974162" cy="7313498"/>
          </a:xfrm>
        </p:spPr>
        <p:txBody>
          <a:bodyPr/>
          <a:lstStyle>
            <a:lvl1pPr marL="0" indent="0">
              <a:buNone/>
              <a:defRPr sz="2227"/>
            </a:lvl1pPr>
            <a:lvl2pPr marL="712775" indent="0">
              <a:buNone/>
              <a:defRPr sz="1893"/>
            </a:lvl2pPr>
            <a:lvl3pPr marL="1425551" indent="0">
              <a:buNone/>
              <a:defRPr sz="1559"/>
            </a:lvl3pPr>
            <a:lvl4pPr marL="2138326" indent="0">
              <a:buNone/>
              <a:defRPr sz="1448"/>
            </a:lvl4pPr>
            <a:lvl5pPr marL="2851101" indent="0">
              <a:buNone/>
              <a:defRPr sz="1448"/>
            </a:lvl5pPr>
            <a:lvl6pPr marL="3563876" indent="0">
              <a:buNone/>
              <a:defRPr sz="1448"/>
            </a:lvl6pPr>
            <a:lvl7pPr marL="4276652" indent="0">
              <a:buNone/>
              <a:defRPr sz="1448"/>
            </a:lvl7pPr>
            <a:lvl8pPr marL="4989427" indent="0">
              <a:buNone/>
              <a:defRPr sz="1448"/>
            </a:lvl8pPr>
            <a:lvl9pPr marL="5702202" indent="0">
              <a:buNone/>
              <a:defRPr sz="144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204E5-3CA7-4A45-AD7C-BE9B84D4DECF}" type="datetime1">
              <a:rPr lang="en-ZA" smtClean="0"/>
              <a:t>2026/08/24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Auto Inergy Division                                       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8D66-8117-4E2E-A770-A95DB94420C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70994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3498" y="7484272"/>
            <a:ext cx="9071610" cy="883560"/>
          </a:xfrm>
        </p:spPr>
        <p:txBody>
          <a:bodyPr anchor="b"/>
          <a:lstStyle>
            <a:lvl1pPr algn="l">
              <a:defRPr sz="3118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63498" y="955333"/>
            <a:ext cx="9071610" cy="6415088"/>
          </a:xfrm>
        </p:spPr>
        <p:txBody>
          <a:bodyPr/>
          <a:lstStyle>
            <a:lvl1pPr marL="0" indent="0">
              <a:buNone/>
              <a:defRPr sz="5011"/>
            </a:lvl1pPr>
            <a:lvl2pPr marL="712775" indent="0">
              <a:buNone/>
              <a:defRPr sz="4343"/>
            </a:lvl2pPr>
            <a:lvl3pPr marL="1425551" indent="0">
              <a:buNone/>
              <a:defRPr sz="3786"/>
            </a:lvl3pPr>
            <a:lvl4pPr marL="2138326" indent="0">
              <a:buNone/>
              <a:defRPr sz="3118"/>
            </a:lvl4pPr>
            <a:lvl5pPr marL="2851101" indent="0">
              <a:buNone/>
              <a:defRPr sz="3118"/>
            </a:lvl5pPr>
            <a:lvl6pPr marL="3563876" indent="0">
              <a:buNone/>
              <a:defRPr sz="3118"/>
            </a:lvl6pPr>
            <a:lvl7pPr marL="4276652" indent="0">
              <a:buNone/>
              <a:defRPr sz="3118"/>
            </a:lvl7pPr>
            <a:lvl8pPr marL="4989427" indent="0">
              <a:buNone/>
              <a:defRPr sz="3118"/>
            </a:lvl8pPr>
            <a:lvl9pPr marL="5702202" indent="0">
              <a:buNone/>
              <a:defRPr sz="3118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63498" y="8367832"/>
            <a:ext cx="9071610" cy="1254802"/>
          </a:xfrm>
        </p:spPr>
        <p:txBody>
          <a:bodyPr/>
          <a:lstStyle>
            <a:lvl1pPr marL="0" indent="0">
              <a:buNone/>
              <a:defRPr sz="2227"/>
            </a:lvl1pPr>
            <a:lvl2pPr marL="712775" indent="0">
              <a:buNone/>
              <a:defRPr sz="1893"/>
            </a:lvl2pPr>
            <a:lvl3pPr marL="1425551" indent="0">
              <a:buNone/>
              <a:defRPr sz="1559"/>
            </a:lvl3pPr>
            <a:lvl4pPr marL="2138326" indent="0">
              <a:buNone/>
              <a:defRPr sz="1448"/>
            </a:lvl4pPr>
            <a:lvl5pPr marL="2851101" indent="0">
              <a:buNone/>
              <a:defRPr sz="1448"/>
            </a:lvl5pPr>
            <a:lvl6pPr marL="3563876" indent="0">
              <a:buNone/>
              <a:defRPr sz="1448"/>
            </a:lvl6pPr>
            <a:lvl7pPr marL="4276652" indent="0">
              <a:buNone/>
              <a:defRPr sz="1448"/>
            </a:lvl7pPr>
            <a:lvl8pPr marL="4989427" indent="0">
              <a:buNone/>
              <a:defRPr sz="1448"/>
            </a:lvl8pPr>
            <a:lvl9pPr marL="5702202" indent="0">
              <a:buNone/>
              <a:defRPr sz="144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00FDE-5670-42F0-855D-3F8211CFEF9D}" type="datetime1">
              <a:rPr lang="en-ZA" smtClean="0"/>
              <a:t>2026/08/24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Auto Inergy Division                                       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8D66-8117-4E2E-A770-A95DB94420C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27986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A0E4F-2E2F-4647-BDC2-6E52FB948B8A}" type="datetime1">
              <a:rPr lang="en-ZA" smtClean="0"/>
              <a:t>2026/08/24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Auto Inergy Division                                       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8D66-8117-4E2E-A770-A95DB94420C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771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61529" y="428172"/>
            <a:ext cx="3401854" cy="912269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5968" y="428172"/>
            <a:ext cx="9953572" cy="91226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D39C6-04D6-4647-834F-F61FC6A51B8E}" type="datetime1">
              <a:rPr lang="en-ZA" smtClean="0"/>
              <a:t>2026/08/24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Auto Inergy Division                                       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8D66-8117-4E2E-A770-A95DB94420C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21276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5968" y="428168"/>
            <a:ext cx="13607415" cy="1781969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968" y="2494758"/>
            <a:ext cx="13607415" cy="7056102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968" y="9909731"/>
            <a:ext cx="3527848" cy="569240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8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012BB-D72A-4F95-986E-0155EF9A96DC}" type="datetime1">
              <a:rPr lang="en-ZA" smtClean="0"/>
              <a:t>2026/08/24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65778" y="9909731"/>
            <a:ext cx="4787794" cy="569240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8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ZA"/>
              <a:t>Auto Inergy Division                                       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5534" y="9909731"/>
            <a:ext cx="3527848" cy="569240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8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A8D66-8117-4E2E-A770-A95DB94420C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78962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1425551" rtl="0" eaLnBrk="1" latinLnBrk="0" hangingPunct="1">
        <a:spcBef>
          <a:spcPct val="0"/>
        </a:spcBef>
        <a:buNone/>
        <a:defRPr sz="690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1425551" rtl="0" eaLnBrk="1" latinLnBrk="0" hangingPunct="1">
        <a:spcBef>
          <a:spcPct val="20000"/>
        </a:spcBef>
        <a:buFont typeface="Arial" pitchFamily="34" charset="0"/>
        <a:buChar char="•"/>
        <a:defRPr sz="5011" kern="1200">
          <a:solidFill>
            <a:schemeClr val="tx1"/>
          </a:solidFill>
          <a:latin typeface="+mn-lt"/>
          <a:ea typeface="+mn-ea"/>
          <a:cs typeface="+mn-cs"/>
        </a:defRPr>
      </a:lvl1pPr>
      <a:lvl2pPr marL="1158260" indent="-445485" algn="l" defTabSz="1425551" rtl="0" eaLnBrk="1" latinLnBrk="0" hangingPunct="1">
        <a:spcBef>
          <a:spcPct val="20000"/>
        </a:spcBef>
        <a:buFont typeface="Arial" pitchFamily="34" charset="0"/>
        <a:buChar char="–"/>
        <a:defRPr sz="4343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8" indent="-356388" algn="l" defTabSz="1425551" rtl="0" eaLnBrk="1" latinLnBrk="0" hangingPunct="1">
        <a:spcBef>
          <a:spcPct val="20000"/>
        </a:spcBef>
        <a:buFont typeface="Arial" pitchFamily="34" charset="0"/>
        <a:buChar char="•"/>
        <a:defRPr sz="3786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3" indent="-356388" algn="l" defTabSz="1425551" rtl="0" eaLnBrk="1" latinLnBrk="0" hangingPunct="1">
        <a:spcBef>
          <a:spcPct val="20000"/>
        </a:spcBef>
        <a:buFont typeface="Arial" pitchFamily="34" charset="0"/>
        <a:buChar char="–"/>
        <a:defRPr sz="3118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9" indent="-356388" algn="l" defTabSz="1425551" rtl="0" eaLnBrk="1" latinLnBrk="0" hangingPunct="1">
        <a:spcBef>
          <a:spcPct val="20000"/>
        </a:spcBef>
        <a:buFont typeface="Arial" pitchFamily="34" charset="0"/>
        <a:buChar char="»"/>
        <a:defRPr sz="3118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4" indent="-356388" algn="l" defTabSz="1425551" rtl="0" eaLnBrk="1" latinLnBrk="0" hangingPunct="1">
        <a:spcBef>
          <a:spcPct val="20000"/>
        </a:spcBef>
        <a:buFont typeface="Arial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9" indent="-356388" algn="l" defTabSz="1425551" rtl="0" eaLnBrk="1" latinLnBrk="0" hangingPunct="1">
        <a:spcBef>
          <a:spcPct val="20000"/>
        </a:spcBef>
        <a:buFont typeface="Arial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5" indent="-356388" algn="l" defTabSz="1425551" rtl="0" eaLnBrk="1" latinLnBrk="0" hangingPunct="1">
        <a:spcBef>
          <a:spcPct val="20000"/>
        </a:spcBef>
        <a:buFont typeface="Arial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8pPr>
      <a:lvl9pPr marL="6058590" indent="-356388" algn="l" defTabSz="1425551" rtl="0" eaLnBrk="1" latinLnBrk="0" hangingPunct="1">
        <a:spcBef>
          <a:spcPct val="20000"/>
        </a:spcBef>
        <a:buFont typeface="Arial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1" rtl="0" eaLnBrk="1" latinLnBrk="0" hangingPunct="1">
        <a:defRPr sz="2784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1" rtl="0" eaLnBrk="1" latinLnBrk="0" hangingPunct="1">
        <a:defRPr sz="2784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1" algn="l" defTabSz="1425551" rtl="0" eaLnBrk="1" latinLnBrk="0" hangingPunct="1">
        <a:defRPr sz="2784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6" algn="l" defTabSz="1425551" rtl="0" eaLnBrk="1" latinLnBrk="0" hangingPunct="1">
        <a:defRPr sz="2784" kern="1200">
          <a:solidFill>
            <a:schemeClr val="tx1"/>
          </a:solidFill>
          <a:latin typeface="+mn-lt"/>
          <a:ea typeface="+mn-ea"/>
          <a:cs typeface="+mn-cs"/>
        </a:defRPr>
      </a:lvl4pPr>
      <a:lvl5pPr marL="2851101" algn="l" defTabSz="1425551" rtl="0" eaLnBrk="1" latinLnBrk="0" hangingPunct="1">
        <a:defRPr sz="2784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6" algn="l" defTabSz="1425551" rtl="0" eaLnBrk="1" latinLnBrk="0" hangingPunct="1">
        <a:defRPr sz="2784" kern="1200">
          <a:solidFill>
            <a:schemeClr val="tx1"/>
          </a:solidFill>
          <a:latin typeface="+mn-lt"/>
          <a:ea typeface="+mn-ea"/>
          <a:cs typeface="+mn-cs"/>
        </a:defRPr>
      </a:lvl6pPr>
      <a:lvl7pPr marL="4276652" algn="l" defTabSz="1425551" rtl="0" eaLnBrk="1" latinLnBrk="0" hangingPunct="1">
        <a:defRPr sz="2784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7" algn="l" defTabSz="1425551" rtl="0" eaLnBrk="1" latinLnBrk="0" hangingPunct="1">
        <a:defRPr sz="2784" kern="1200">
          <a:solidFill>
            <a:schemeClr val="tx1"/>
          </a:solidFill>
          <a:latin typeface="+mn-lt"/>
          <a:ea typeface="+mn-ea"/>
          <a:cs typeface="+mn-cs"/>
        </a:defRPr>
      </a:lvl8pPr>
      <a:lvl9pPr marL="5702202" algn="l" defTabSz="1425551" rtl="0" eaLnBrk="1" latinLnBrk="0" hangingPunct="1">
        <a:defRPr sz="27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D57FDF-7258-C351-BB98-1A2FBBACD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16">
            <a:extLst>
              <a:ext uri="{FF2B5EF4-FFF2-40B4-BE49-F238E27FC236}">
                <a16:creationId xmlns:a16="http://schemas.microsoft.com/office/drawing/2014/main" id="{0074DCCC-9207-B311-A1F7-84199E8CB3E0}"/>
              </a:ext>
            </a:extLst>
          </p:cNvPr>
          <p:cNvSpPr/>
          <p:nvPr/>
        </p:nvSpPr>
        <p:spPr>
          <a:xfrm>
            <a:off x="2507684" y="558738"/>
            <a:ext cx="10103983" cy="785052"/>
          </a:xfrm>
          <a:prstGeom prst="rect">
            <a:avLst/>
          </a:prstGeom>
        </p:spPr>
        <p:txBody>
          <a:bodyPr wrap="square" lIns="106899" tIns="53450" rIns="106899" bIns="53450">
            <a:spAutoFit/>
          </a:bodyPr>
          <a:lstStyle/>
          <a:p>
            <a:pPr algn="ctr"/>
            <a:r>
              <a:rPr lang="en-US" sz="2000" b="1" dirty="0">
                <a:latin typeface="Lato" panose="020F0502020204030203" pitchFamily="34" charset="0"/>
              </a:rPr>
              <a:t>HIGH SEAS LOGISTIC SOLUTIONS (PTY) LTD</a:t>
            </a:r>
          </a:p>
          <a:p>
            <a:pPr algn="ctr"/>
            <a:r>
              <a:rPr lang="en-US" sz="2400" b="1" dirty="0">
                <a:latin typeface="Lato" panose="020F0502020204030203" pitchFamily="34" charset="0"/>
              </a:rPr>
              <a:t>ORGANISATIONAL CHART</a:t>
            </a:r>
          </a:p>
        </p:txBody>
      </p:sp>
      <p:sp>
        <p:nvSpPr>
          <p:cNvPr id="312" name="Text Box 64">
            <a:extLst>
              <a:ext uri="{FF2B5EF4-FFF2-40B4-BE49-F238E27FC236}">
                <a16:creationId xmlns:a16="http://schemas.microsoft.com/office/drawing/2014/main" id="{A1674D7F-7FB5-48D1-312C-FA742CB05C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9675" y="1467309"/>
            <a:ext cx="2520000" cy="900000"/>
          </a:xfrm>
          <a:prstGeom prst="rect">
            <a:avLst/>
          </a:prstGeom>
          <a:solidFill>
            <a:srgbClr val="012D78">
              <a:alpha val="98000"/>
            </a:srgbClr>
          </a:solidFill>
          <a:ln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79980" tIns="0" rIns="79980" bIns="80179" anchor="ctr" anchorCtr="1"/>
          <a:lstStyle>
            <a:lvl1pPr defTabSz="684213" eaLnBrk="0" hangingPunct="0">
              <a:spcBef>
                <a:spcPct val="150000"/>
              </a:spcBef>
              <a:buClr>
                <a:schemeClr val="bg1"/>
              </a:buClr>
              <a:buSzPct val="25000"/>
              <a:buFont typeface="Arial" charset="0"/>
              <a:buChar char=" "/>
              <a:defRPr sz="1400" b="1">
                <a:solidFill>
                  <a:srgbClr val="007FA3"/>
                </a:solidFill>
                <a:latin typeface="Arial" charset="0"/>
                <a:cs typeface="Arial" charset="0"/>
              </a:defRPr>
            </a:lvl1pPr>
            <a:lvl2pPr marL="742950" indent="-285750" defTabSz="684213" eaLnBrk="0" hangingPunct="0">
              <a:spcBef>
                <a:spcPct val="50000"/>
              </a:spcBef>
              <a:buBlip>
                <a:blip r:embed="rId3"/>
              </a:buBlip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684213" eaLnBrk="0" hangingPunct="0">
              <a:spcBef>
                <a:spcPct val="10000"/>
              </a:spcBef>
              <a:buBlip>
                <a:blip r:embed="rId4"/>
              </a:buBlip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684213" eaLnBrk="0" hangingPunct="0">
              <a:spcBef>
                <a:spcPct val="0"/>
              </a:spcBef>
              <a:buChar char="–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684213" eaLnBrk="0" hangingPunct="0">
              <a:spcBef>
                <a:spcPct val="0"/>
              </a:spcBef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b="0" dirty="0">
                <a:solidFill>
                  <a:schemeClr val="bg1"/>
                </a:solidFill>
                <a:latin typeface="Lato" panose="020F0502020204030203" pitchFamily="34" charset="0"/>
                <a:cs typeface="Times New Roman" pitchFamily="18" charset="0"/>
              </a:rPr>
              <a:t>Director</a:t>
            </a:r>
            <a:endParaRPr lang="en-GB" altLang="en-US" b="0" dirty="0">
              <a:solidFill>
                <a:schemeClr val="bg1"/>
              </a:solidFill>
              <a:latin typeface="Lato" panose="020F0502020204030203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  <a:latin typeface="Lato" panose="020F0502020204030203" pitchFamily="34" charset="0"/>
                <a:cs typeface="Times New Roman" pitchFamily="18" charset="0"/>
              </a:rPr>
              <a:t>Cobus Stoltz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A7DADF-DBDE-A086-1F4F-84F61A5B7306}"/>
              </a:ext>
            </a:extLst>
          </p:cNvPr>
          <p:cNvSpPr/>
          <p:nvPr/>
        </p:nvSpPr>
        <p:spPr>
          <a:xfrm>
            <a:off x="359675" y="359906"/>
            <a:ext cx="14400000" cy="9972000"/>
          </a:xfrm>
          <a:prstGeom prst="rect">
            <a:avLst/>
          </a:prstGeom>
          <a:noFill/>
          <a:ln w="38100">
            <a:solidFill>
              <a:srgbClr val="012D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7"/>
          </a:p>
        </p:txBody>
      </p:sp>
      <p:sp>
        <p:nvSpPr>
          <p:cNvPr id="16" name="Text Box 134">
            <a:extLst>
              <a:ext uri="{FF2B5EF4-FFF2-40B4-BE49-F238E27FC236}">
                <a16:creationId xmlns:a16="http://schemas.microsoft.com/office/drawing/2014/main" id="{2812049C-DC44-126F-2413-311874446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9675" y="2622418"/>
            <a:ext cx="2340000" cy="864000"/>
          </a:xfrm>
          <a:prstGeom prst="rect">
            <a:avLst/>
          </a:prstGeom>
          <a:solidFill>
            <a:srgbClr val="012D78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3007" tIns="30067" rIns="3007" bIns="30067" anchor="ctr" anchorCtr="0"/>
          <a:lstStyle>
            <a:lvl1pPr defTabSz="684213" eaLnBrk="0" hangingPunct="0">
              <a:spcBef>
                <a:spcPct val="150000"/>
              </a:spcBef>
              <a:buClr>
                <a:schemeClr val="bg1"/>
              </a:buClr>
              <a:buSzPct val="25000"/>
              <a:buFont typeface="Arial" charset="0"/>
              <a:buChar char=" "/>
              <a:defRPr sz="1400" b="1">
                <a:solidFill>
                  <a:srgbClr val="007FA3"/>
                </a:solidFill>
                <a:latin typeface="Arial" charset="0"/>
                <a:cs typeface="Arial" charset="0"/>
              </a:defRPr>
            </a:lvl1pPr>
            <a:lvl2pPr marL="742950" indent="-285750" defTabSz="684213" eaLnBrk="0" hangingPunct="0">
              <a:spcBef>
                <a:spcPct val="50000"/>
              </a:spcBef>
              <a:buBlip>
                <a:blip r:embed="rId3"/>
              </a:buBlip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684213" eaLnBrk="0" hangingPunct="0">
              <a:spcBef>
                <a:spcPct val="10000"/>
              </a:spcBef>
              <a:buBlip>
                <a:blip r:embed="rId4"/>
              </a:buBlip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684213" eaLnBrk="0" hangingPunct="0">
              <a:spcBef>
                <a:spcPct val="0"/>
              </a:spcBef>
              <a:buChar char="–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684213" eaLnBrk="0" hangingPunct="0">
              <a:spcBef>
                <a:spcPct val="0"/>
              </a:spcBef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0" dirty="0">
                <a:solidFill>
                  <a:schemeClr val="bg1"/>
                </a:solidFill>
                <a:latin typeface="Lato" panose="020F0502020204030203" pitchFamily="34" charset="0"/>
                <a:cs typeface="Times New Roman" pitchFamily="18" charset="0"/>
              </a:rPr>
              <a:t>General  Manager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bg1"/>
                </a:solidFill>
                <a:latin typeface="Lato" panose="020F0502020204030203" pitchFamily="34" charset="0"/>
                <a:cs typeface="Times New Roman" pitchFamily="18" charset="0"/>
              </a:rPr>
              <a:t>Rozanne Heymans</a:t>
            </a: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0F77628C-E34D-1743-3BBC-60ECBE82C9AC}"/>
              </a:ext>
            </a:extLst>
          </p:cNvPr>
          <p:cNvCxnSpPr>
            <a:cxnSpLocks/>
          </p:cNvCxnSpPr>
          <p:nvPr/>
        </p:nvCxnSpPr>
        <p:spPr>
          <a:xfrm>
            <a:off x="7559675" y="2367309"/>
            <a:ext cx="0" cy="255109"/>
          </a:xfrm>
          <a:prstGeom prst="line">
            <a:avLst/>
          </a:prstGeom>
          <a:ln>
            <a:solidFill>
              <a:srgbClr val="012D78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679142BE-BB7C-1B79-D053-7A6B2E75DA16}"/>
              </a:ext>
            </a:extLst>
          </p:cNvPr>
          <p:cNvCxnSpPr>
            <a:cxnSpLocks/>
          </p:cNvCxnSpPr>
          <p:nvPr/>
        </p:nvCxnSpPr>
        <p:spPr>
          <a:xfrm>
            <a:off x="7559675" y="3486418"/>
            <a:ext cx="0" cy="255109"/>
          </a:xfrm>
          <a:prstGeom prst="line">
            <a:avLst/>
          </a:prstGeom>
          <a:ln>
            <a:solidFill>
              <a:srgbClr val="012D78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5" name="Text Box 134">
            <a:extLst>
              <a:ext uri="{FF2B5EF4-FFF2-40B4-BE49-F238E27FC236}">
                <a16:creationId xmlns:a16="http://schemas.microsoft.com/office/drawing/2014/main" id="{35D6221A-927C-2A12-008D-D11B56E91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2531" y="4020569"/>
            <a:ext cx="2160000" cy="610664"/>
          </a:xfrm>
          <a:prstGeom prst="rect">
            <a:avLst/>
          </a:prstGeom>
          <a:solidFill>
            <a:srgbClr val="012D78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3007" tIns="30067" rIns="3007" bIns="30067" anchor="ctr" anchorCtr="0"/>
          <a:lstStyle>
            <a:lvl1pPr defTabSz="684213" eaLnBrk="0" hangingPunct="0">
              <a:spcBef>
                <a:spcPct val="150000"/>
              </a:spcBef>
              <a:buClr>
                <a:schemeClr val="bg1"/>
              </a:buClr>
              <a:buSzPct val="25000"/>
              <a:buFont typeface="Arial" charset="0"/>
              <a:buChar char=" "/>
              <a:defRPr sz="1400" b="1">
                <a:solidFill>
                  <a:srgbClr val="007FA3"/>
                </a:solidFill>
                <a:latin typeface="Arial" charset="0"/>
                <a:cs typeface="Arial" charset="0"/>
              </a:defRPr>
            </a:lvl1pPr>
            <a:lvl2pPr marL="742950" indent="-285750" defTabSz="684213" eaLnBrk="0" hangingPunct="0">
              <a:spcBef>
                <a:spcPct val="50000"/>
              </a:spcBef>
              <a:buBlip>
                <a:blip r:embed="rId3"/>
              </a:buBlip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684213" eaLnBrk="0" hangingPunct="0">
              <a:spcBef>
                <a:spcPct val="10000"/>
              </a:spcBef>
              <a:buBlip>
                <a:blip r:embed="rId4"/>
              </a:buBlip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684213" eaLnBrk="0" hangingPunct="0">
              <a:spcBef>
                <a:spcPct val="0"/>
              </a:spcBef>
              <a:buChar char="–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684213" eaLnBrk="0" hangingPunct="0">
              <a:spcBef>
                <a:spcPct val="0"/>
              </a:spcBef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>
                <a:solidFill>
                  <a:schemeClr val="bg1"/>
                </a:solidFill>
                <a:latin typeface="Lato" panose="020F0502020204030203" pitchFamily="34" charset="0"/>
                <a:cs typeface="Times New Roman" pitchFamily="18" charset="0"/>
              </a:rPr>
              <a:t>Financial</a:t>
            </a:r>
          </a:p>
        </p:txBody>
      </p:sp>
      <p:sp>
        <p:nvSpPr>
          <p:cNvPr id="27" name="Text Box 134">
            <a:extLst>
              <a:ext uri="{FF2B5EF4-FFF2-40B4-BE49-F238E27FC236}">
                <a16:creationId xmlns:a16="http://schemas.microsoft.com/office/drawing/2014/main" id="{7146DD85-3169-F922-0515-08E8A70C9F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7294" y="4020569"/>
            <a:ext cx="2160000" cy="610664"/>
          </a:xfrm>
          <a:prstGeom prst="rect">
            <a:avLst/>
          </a:prstGeom>
          <a:solidFill>
            <a:srgbClr val="012D78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3007" tIns="30067" rIns="3007" bIns="30067" anchor="ctr" anchorCtr="0"/>
          <a:lstStyle>
            <a:lvl1pPr defTabSz="684213" eaLnBrk="0" hangingPunct="0">
              <a:spcBef>
                <a:spcPct val="150000"/>
              </a:spcBef>
              <a:buClr>
                <a:schemeClr val="bg1"/>
              </a:buClr>
              <a:buSzPct val="25000"/>
              <a:buFont typeface="Arial" charset="0"/>
              <a:buChar char=" "/>
              <a:defRPr sz="1400" b="1">
                <a:solidFill>
                  <a:srgbClr val="007FA3"/>
                </a:solidFill>
                <a:latin typeface="Arial" charset="0"/>
                <a:cs typeface="Arial" charset="0"/>
              </a:defRPr>
            </a:lvl1pPr>
            <a:lvl2pPr marL="742950" indent="-285750" defTabSz="684213" eaLnBrk="0" hangingPunct="0">
              <a:spcBef>
                <a:spcPct val="50000"/>
              </a:spcBef>
              <a:buBlip>
                <a:blip r:embed="rId3"/>
              </a:buBlip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684213" eaLnBrk="0" hangingPunct="0">
              <a:spcBef>
                <a:spcPct val="10000"/>
              </a:spcBef>
              <a:buBlip>
                <a:blip r:embed="rId4"/>
              </a:buBlip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684213" eaLnBrk="0" hangingPunct="0">
              <a:spcBef>
                <a:spcPct val="0"/>
              </a:spcBef>
              <a:buChar char="–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684213" eaLnBrk="0" hangingPunct="0">
              <a:spcBef>
                <a:spcPct val="0"/>
              </a:spcBef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>
                <a:solidFill>
                  <a:schemeClr val="bg1"/>
                </a:solidFill>
                <a:latin typeface="Lato" panose="020F0502020204030203" pitchFamily="34" charset="0"/>
                <a:cs typeface="Times New Roman" pitchFamily="18" charset="0"/>
              </a:rPr>
              <a:t>Engineering &amp; Design</a:t>
            </a:r>
          </a:p>
        </p:txBody>
      </p:sp>
      <p:sp>
        <p:nvSpPr>
          <p:cNvPr id="29" name="Text Box 134">
            <a:extLst>
              <a:ext uri="{FF2B5EF4-FFF2-40B4-BE49-F238E27FC236}">
                <a16:creationId xmlns:a16="http://schemas.microsoft.com/office/drawing/2014/main" id="{0DAF789F-AE05-9EFD-6802-7DD72EF893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2057" y="4020569"/>
            <a:ext cx="2160000" cy="610664"/>
          </a:xfrm>
          <a:prstGeom prst="rect">
            <a:avLst/>
          </a:prstGeom>
          <a:solidFill>
            <a:srgbClr val="012D78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3007" tIns="30067" rIns="3007" bIns="30067" anchor="ctr" anchorCtr="0"/>
          <a:lstStyle>
            <a:lvl1pPr defTabSz="684213" eaLnBrk="0" hangingPunct="0">
              <a:spcBef>
                <a:spcPct val="150000"/>
              </a:spcBef>
              <a:buClr>
                <a:schemeClr val="bg1"/>
              </a:buClr>
              <a:buSzPct val="25000"/>
              <a:buFont typeface="Arial" charset="0"/>
              <a:buChar char=" "/>
              <a:defRPr sz="1400" b="1">
                <a:solidFill>
                  <a:srgbClr val="007FA3"/>
                </a:solidFill>
                <a:latin typeface="Arial" charset="0"/>
                <a:cs typeface="Arial" charset="0"/>
              </a:defRPr>
            </a:lvl1pPr>
            <a:lvl2pPr marL="742950" indent="-285750" defTabSz="684213" eaLnBrk="0" hangingPunct="0">
              <a:spcBef>
                <a:spcPct val="50000"/>
              </a:spcBef>
              <a:buBlip>
                <a:blip r:embed="rId3"/>
              </a:buBlip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684213" eaLnBrk="0" hangingPunct="0">
              <a:spcBef>
                <a:spcPct val="10000"/>
              </a:spcBef>
              <a:buBlip>
                <a:blip r:embed="rId4"/>
              </a:buBlip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684213" eaLnBrk="0" hangingPunct="0">
              <a:spcBef>
                <a:spcPct val="0"/>
              </a:spcBef>
              <a:buChar char="–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684213" eaLnBrk="0" hangingPunct="0">
              <a:spcBef>
                <a:spcPct val="0"/>
              </a:spcBef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>
                <a:solidFill>
                  <a:schemeClr val="bg1"/>
                </a:solidFill>
                <a:latin typeface="Lato" panose="020F0502020204030203" pitchFamily="34" charset="0"/>
                <a:cs typeface="Times New Roman" pitchFamily="18" charset="0"/>
              </a:rPr>
              <a:t>Project Management</a:t>
            </a:r>
          </a:p>
        </p:txBody>
      </p:sp>
      <p:sp>
        <p:nvSpPr>
          <p:cNvPr id="34" name="Text Box 134">
            <a:extLst>
              <a:ext uri="{FF2B5EF4-FFF2-40B4-BE49-F238E27FC236}">
                <a16:creationId xmlns:a16="http://schemas.microsoft.com/office/drawing/2014/main" id="{091AED05-16B9-88D4-B636-C5183CABB5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16820" y="4020569"/>
            <a:ext cx="2160000" cy="610664"/>
          </a:xfrm>
          <a:prstGeom prst="rect">
            <a:avLst/>
          </a:prstGeom>
          <a:solidFill>
            <a:srgbClr val="012D78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3007" tIns="30067" rIns="3007" bIns="30067" anchor="ctr" anchorCtr="0"/>
          <a:lstStyle>
            <a:lvl1pPr defTabSz="684213" eaLnBrk="0" hangingPunct="0">
              <a:spcBef>
                <a:spcPct val="150000"/>
              </a:spcBef>
              <a:buClr>
                <a:schemeClr val="bg1"/>
              </a:buClr>
              <a:buSzPct val="25000"/>
              <a:buFont typeface="Arial" charset="0"/>
              <a:buChar char=" "/>
              <a:defRPr sz="1400" b="1">
                <a:solidFill>
                  <a:srgbClr val="007FA3"/>
                </a:solidFill>
                <a:latin typeface="Arial" charset="0"/>
                <a:cs typeface="Arial" charset="0"/>
              </a:defRPr>
            </a:lvl1pPr>
            <a:lvl2pPr marL="742950" indent="-285750" defTabSz="684213" eaLnBrk="0" hangingPunct="0">
              <a:spcBef>
                <a:spcPct val="50000"/>
              </a:spcBef>
              <a:buBlip>
                <a:blip r:embed="rId3"/>
              </a:buBlip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684213" eaLnBrk="0" hangingPunct="0">
              <a:spcBef>
                <a:spcPct val="10000"/>
              </a:spcBef>
              <a:buBlip>
                <a:blip r:embed="rId4"/>
              </a:buBlip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684213" eaLnBrk="0" hangingPunct="0">
              <a:spcBef>
                <a:spcPct val="0"/>
              </a:spcBef>
              <a:buChar char="–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684213" eaLnBrk="0" hangingPunct="0">
              <a:spcBef>
                <a:spcPct val="0"/>
              </a:spcBef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>
                <a:solidFill>
                  <a:schemeClr val="bg1"/>
                </a:solidFill>
                <a:latin typeface="Lato" panose="020F0502020204030203" pitchFamily="34" charset="0"/>
                <a:cs typeface="Times New Roman" pitchFamily="18" charset="0"/>
              </a:rPr>
              <a:t>Procurement &amp; Logistics</a:t>
            </a:r>
          </a:p>
        </p:txBody>
      </p:sp>
      <p:sp>
        <p:nvSpPr>
          <p:cNvPr id="314" name="Text Box 134">
            <a:extLst>
              <a:ext uri="{FF2B5EF4-FFF2-40B4-BE49-F238E27FC236}">
                <a16:creationId xmlns:a16="http://schemas.microsoft.com/office/drawing/2014/main" id="{FE638D8D-C889-FC55-B091-CDA33A9C5A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2531" y="4745898"/>
            <a:ext cx="2160000" cy="828000"/>
          </a:xfrm>
          <a:prstGeom prst="rect">
            <a:avLst/>
          </a:prstGeom>
          <a:solidFill>
            <a:srgbClr val="012D78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3007" tIns="30067" rIns="3007" bIns="30067" anchor="ctr" anchorCtr="0"/>
          <a:lstStyle>
            <a:lvl1pPr defTabSz="684213" eaLnBrk="0" hangingPunct="0">
              <a:spcBef>
                <a:spcPct val="150000"/>
              </a:spcBef>
              <a:buClr>
                <a:schemeClr val="bg1"/>
              </a:buClr>
              <a:buSzPct val="25000"/>
              <a:buFont typeface="Arial" charset="0"/>
              <a:buChar char=" "/>
              <a:defRPr sz="1400" b="1">
                <a:solidFill>
                  <a:srgbClr val="007FA3"/>
                </a:solidFill>
                <a:latin typeface="Arial" charset="0"/>
                <a:cs typeface="Arial" charset="0"/>
              </a:defRPr>
            </a:lvl1pPr>
            <a:lvl2pPr marL="742950" indent="-285750" defTabSz="684213" eaLnBrk="0" hangingPunct="0">
              <a:spcBef>
                <a:spcPct val="50000"/>
              </a:spcBef>
              <a:buBlip>
                <a:blip r:embed="rId3"/>
              </a:buBlip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684213" eaLnBrk="0" hangingPunct="0">
              <a:spcBef>
                <a:spcPct val="10000"/>
              </a:spcBef>
              <a:buBlip>
                <a:blip r:embed="rId4"/>
              </a:buBlip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684213" eaLnBrk="0" hangingPunct="0">
              <a:spcBef>
                <a:spcPct val="0"/>
              </a:spcBef>
              <a:buChar char="–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684213" eaLnBrk="0" hangingPunct="0">
              <a:spcBef>
                <a:spcPct val="0"/>
              </a:spcBef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0" dirty="0">
                <a:solidFill>
                  <a:schemeClr val="bg1"/>
                </a:solidFill>
                <a:latin typeface="Lato" panose="020F0502020204030203" pitchFamily="34" charset="0"/>
                <a:cs typeface="Times New Roman" pitchFamily="18" charset="0"/>
              </a:rPr>
              <a:t>Financial Manager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>
                <a:solidFill>
                  <a:schemeClr val="bg1"/>
                </a:solidFill>
                <a:latin typeface="Lato" panose="020F0502020204030203" pitchFamily="34" charset="0"/>
                <a:cs typeface="Times New Roman" pitchFamily="18" charset="0"/>
              </a:rPr>
              <a:t>Rozanne Heymans</a:t>
            </a:r>
          </a:p>
        </p:txBody>
      </p:sp>
      <p:sp>
        <p:nvSpPr>
          <p:cNvPr id="13" name="Text Box 134">
            <a:extLst>
              <a:ext uri="{FF2B5EF4-FFF2-40B4-BE49-F238E27FC236}">
                <a16:creationId xmlns:a16="http://schemas.microsoft.com/office/drawing/2014/main" id="{A518EDD0-571A-EA5C-19DE-90DEBE5C92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16820" y="4745898"/>
            <a:ext cx="2160000" cy="828000"/>
          </a:xfrm>
          <a:prstGeom prst="rect">
            <a:avLst/>
          </a:prstGeom>
          <a:solidFill>
            <a:srgbClr val="012D78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3007" tIns="30067" rIns="3007" bIns="30067" anchor="ctr" anchorCtr="0"/>
          <a:lstStyle>
            <a:lvl1pPr defTabSz="684213" eaLnBrk="0" hangingPunct="0">
              <a:spcBef>
                <a:spcPct val="150000"/>
              </a:spcBef>
              <a:buClr>
                <a:schemeClr val="bg1"/>
              </a:buClr>
              <a:buSzPct val="25000"/>
              <a:buFont typeface="Arial" charset="0"/>
              <a:buChar char=" "/>
              <a:defRPr sz="1400" b="1">
                <a:solidFill>
                  <a:srgbClr val="007FA3"/>
                </a:solidFill>
                <a:latin typeface="Arial" charset="0"/>
                <a:cs typeface="Arial" charset="0"/>
              </a:defRPr>
            </a:lvl1pPr>
            <a:lvl2pPr marL="742950" indent="-285750" defTabSz="684213" eaLnBrk="0" hangingPunct="0">
              <a:spcBef>
                <a:spcPct val="50000"/>
              </a:spcBef>
              <a:buBlip>
                <a:blip r:embed="rId3"/>
              </a:buBlip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684213" eaLnBrk="0" hangingPunct="0">
              <a:spcBef>
                <a:spcPct val="10000"/>
              </a:spcBef>
              <a:buBlip>
                <a:blip r:embed="rId4"/>
              </a:buBlip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684213" eaLnBrk="0" hangingPunct="0">
              <a:spcBef>
                <a:spcPct val="0"/>
              </a:spcBef>
              <a:buChar char="–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684213" eaLnBrk="0" hangingPunct="0">
              <a:spcBef>
                <a:spcPct val="0"/>
              </a:spcBef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0" dirty="0">
                <a:solidFill>
                  <a:schemeClr val="bg1"/>
                </a:solidFill>
                <a:latin typeface="Lato" panose="020F0502020204030203" pitchFamily="34" charset="0"/>
                <a:cs typeface="Times New Roman" pitchFamily="18" charset="0"/>
              </a:rPr>
              <a:t>Procurement &amp;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0" dirty="0">
                <a:solidFill>
                  <a:schemeClr val="bg1"/>
                </a:solidFill>
                <a:latin typeface="Lato" panose="020F0502020204030203" pitchFamily="34" charset="0"/>
                <a:cs typeface="Times New Roman" pitchFamily="18" charset="0"/>
              </a:rPr>
              <a:t>Logistics Officer</a:t>
            </a:r>
          </a:p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dirty="0">
                <a:solidFill>
                  <a:schemeClr val="bg1"/>
                </a:solidFill>
                <a:latin typeface="Lato" panose="020F0502020204030203" pitchFamily="34" charset="0"/>
                <a:cs typeface="Times New Roman" pitchFamily="18" charset="0"/>
              </a:rPr>
              <a:t>Vandy Louw</a:t>
            </a:r>
          </a:p>
        </p:txBody>
      </p:sp>
      <p:sp>
        <p:nvSpPr>
          <p:cNvPr id="40" name="Text Box 134">
            <a:extLst>
              <a:ext uri="{FF2B5EF4-FFF2-40B4-BE49-F238E27FC236}">
                <a16:creationId xmlns:a16="http://schemas.microsoft.com/office/drawing/2014/main" id="{6FD8E4CF-412B-BBF0-99D1-906524DCA1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2057" y="4745898"/>
            <a:ext cx="2160000" cy="828000"/>
          </a:xfrm>
          <a:prstGeom prst="rect">
            <a:avLst/>
          </a:prstGeom>
          <a:solidFill>
            <a:srgbClr val="012D78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3007" tIns="30067" rIns="3007" bIns="30067" anchor="ctr" anchorCtr="0"/>
          <a:lstStyle>
            <a:lvl1pPr defTabSz="684213" eaLnBrk="0" hangingPunct="0">
              <a:spcBef>
                <a:spcPct val="150000"/>
              </a:spcBef>
              <a:buClr>
                <a:schemeClr val="bg1"/>
              </a:buClr>
              <a:buSzPct val="25000"/>
              <a:buFont typeface="Arial" charset="0"/>
              <a:buChar char=" "/>
              <a:defRPr sz="1400" b="1">
                <a:solidFill>
                  <a:srgbClr val="007FA3"/>
                </a:solidFill>
                <a:latin typeface="Arial" charset="0"/>
                <a:cs typeface="Arial" charset="0"/>
              </a:defRPr>
            </a:lvl1pPr>
            <a:lvl2pPr marL="742950" indent="-285750" defTabSz="684213" eaLnBrk="0" hangingPunct="0">
              <a:spcBef>
                <a:spcPct val="50000"/>
              </a:spcBef>
              <a:buBlip>
                <a:blip r:embed="rId3"/>
              </a:buBlip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684213" eaLnBrk="0" hangingPunct="0">
              <a:spcBef>
                <a:spcPct val="10000"/>
              </a:spcBef>
              <a:buBlip>
                <a:blip r:embed="rId4"/>
              </a:buBlip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684213" eaLnBrk="0" hangingPunct="0">
              <a:spcBef>
                <a:spcPct val="0"/>
              </a:spcBef>
              <a:buChar char="–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684213" eaLnBrk="0" hangingPunct="0">
              <a:spcBef>
                <a:spcPct val="0"/>
              </a:spcBef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0" dirty="0">
                <a:solidFill>
                  <a:schemeClr val="bg1"/>
                </a:solidFill>
                <a:latin typeface="Lato" panose="020F0502020204030203" pitchFamily="34" charset="0"/>
                <a:cs typeface="Times New Roman" pitchFamily="18" charset="0"/>
              </a:rPr>
              <a:t>Project &amp; Procurement Manager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>
                <a:solidFill>
                  <a:schemeClr val="bg1"/>
                </a:solidFill>
                <a:latin typeface="Lato" panose="020F0502020204030203" pitchFamily="34" charset="0"/>
                <a:cs typeface="Times New Roman" pitchFamily="18" charset="0"/>
              </a:rPr>
              <a:t>Jan Maritz</a:t>
            </a:r>
          </a:p>
        </p:txBody>
      </p:sp>
      <p:sp>
        <p:nvSpPr>
          <p:cNvPr id="42" name="Text Box 134">
            <a:extLst>
              <a:ext uri="{FF2B5EF4-FFF2-40B4-BE49-F238E27FC236}">
                <a16:creationId xmlns:a16="http://schemas.microsoft.com/office/drawing/2014/main" id="{A9774313-F556-7C3F-F752-CFD66F26CA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7294" y="4745898"/>
            <a:ext cx="2160000" cy="828000"/>
          </a:xfrm>
          <a:prstGeom prst="rect">
            <a:avLst/>
          </a:prstGeom>
          <a:solidFill>
            <a:srgbClr val="012D78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3007" tIns="30067" rIns="3007" bIns="30067" anchor="ctr" anchorCtr="0"/>
          <a:lstStyle>
            <a:lvl1pPr defTabSz="684213" eaLnBrk="0" hangingPunct="0">
              <a:spcBef>
                <a:spcPct val="150000"/>
              </a:spcBef>
              <a:buClr>
                <a:schemeClr val="bg1"/>
              </a:buClr>
              <a:buSzPct val="25000"/>
              <a:buFont typeface="Arial" charset="0"/>
              <a:buChar char=" "/>
              <a:defRPr sz="1400" b="1">
                <a:solidFill>
                  <a:srgbClr val="007FA3"/>
                </a:solidFill>
                <a:latin typeface="Arial" charset="0"/>
                <a:cs typeface="Arial" charset="0"/>
              </a:defRPr>
            </a:lvl1pPr>
            <a:lvl2pPr marL="742950" indent="-285750" defTabSz="684213" eaLnBrk="0" hangingPunct="0">
              <a:spcBef>
                <a:spcPct val="50000"/>
              </a:spcBef>
              <a:buBlip>
                <a:blip r:embed="rId3"/>
              </a:buBlip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684213" eaLnBrk="0" hangingPunct="0">
              <a:spcBef>
                <a:spcPct val="10000"/>
              </a:spcBef>
              <a:buBlip>
                <a:blip r:embed="rId4"/>
              </a:buBlip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684213" eaLnBrk="0" hangingPunct="0">
              <a:spcBef>
                <a:spcPct val="0"/>
              </a:spcBef>
              <a:buChar char="–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684213" eaLnBrk="0" hangingPunct="0">
              <a:spcBef>
                <a:spcPct val="0"/>
              </a:spcBef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0" dirty="0">
                <a:solidFill>
                  <a:schemeClr val="bg1"/>
                </a:solidFill>
                <a:latin typeface="Lato" panose="020F0502020204030203" pitchFamily="34" charset="0"/>
                <a:cs typeface="Times New Roman" pitchFamily="18" charset="0"/>
              </a:rPr>
              <a:t>Chief Design Engineering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>
                <a:solidFill>
                  <a:schemeClr val="bg1"/>
                </a:solidFill>
                <a:latin typeface="Lato" panose="020F0502020204030203" pitchFamily="34" charset="0"/>
                <a:cs typeface="Times New Roman" pitchFamily="18" charset="0"/>
              </a:rPr>
              <a:t>Jan-Albert Heymans</a:t>
            </a:r>
          </a:p>
        </p:txBody>
      </p:sp>
      <p:sp>
        <p:nvSpPr>
          <p:cNvPr id="46" name="Text Box 134">
            <a:extLst>
              <a:ext uri="{FF2B5EF4-FFF2-40B4-BE49-F238E27FC236}">
                <a16:creationId xmlns:a16="http://schemas.microsoft.com/office/drawing/2014/main" id="{3DDA6716-4687-F0CD-BBED-7CE2C4CE6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27535" y="5702242"/>
            <a:ext cx="2159999" cy="891920"/>
          </a:xfrm>
          <a:prstGeom prst="rect">
            <a:avLst/>
          </a:prstGeom>
          <a:solidFill>
            <a:srgbClr val="012D78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3007" tIns="30067" rIns="3007" bIns="30067" anchor="ctr" anchorCtr="0"/>
          <a:lstStyle>
            <a:lvl1pPr defTabSz="684213" eaLnBrk="0" hangingPunct="0">
              <a:spcBef>
                <a:spcPct val="150000"/>
              </a:spcBef>
              <a:buClr>
                <a:schemeClr val="bg1"/>
              </a:buClr>
              <a:buSzPct val="25000"/>
              <a:buFont typeface="Arial" charset="0"/>
              <a:buChar char=" "/>
              <a:defRPr sz="1400" b="1">
                <a:solidFill>
                  <a:srgbClr val="007FA3"/>
                </a:solidFill>
                <a:latin typeface="Arial" charset="0"/>
                <a:cs typeface="Arial" charset="0"/>
              </a:defRPr>
            </a:lvl1pPr>
            <a:lvl2pPr marL="742950" indent="-285750" defTabSz="684213" eaLnBrk="0" hangingPunct="0">
              <a:spcBef>
                <a:spcPct val="50000"/>
              </a:spcBef>
              <a:buBlip>
                <a:blip r:embed="rId3"/>
              </a:buBlip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684213" eaLnBrk="0" hangingPunct="0">
              <a:spcBef>
                <a:spcPct val="10000"/>
              </a:spcBef>
              <a:buBlip>
                <a:blip r:embed="rId4"/>
              </a:buBlip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684213" eaLnBrk="0" hangingPunct="0">
              <a:spcBef>
                <a:spcPct val="0"/>
              </a:spcBef>
              <a:buChar char="–"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684213" eaLnBrk="0" hangingPunct="0">
              <a:spcBef>
                <a:spcPct val="0"/>
              </a:spcBef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684213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100" b="0" dirty="0">
                <a:solidFill>
                  <a:schemeClr val="bg1"/>
                </a:solidFill>
                <a:latin typeface="Lato" panose="020F0502020204030203" pitchFamily="34" charset="0"/>
                <a:cs typeface="Times New Roman" pitchFamily="18" charset="0"/>
              </a:rPr>
              <a:t> </a:t>
            </a:r>
            <a:r>
              <a:rPr lang="en-US" altLang="en-US" sz="1200" b="0" dirty="0">
                <a:solidFill>
                  <a:schemeClr val="bg1"/>
                </a:solidFill>
                <a:latin typeface="Lato" panose="020F0502020204030203" pitchFamily="34" charset="0"/>
                <a:cs typeface="Times New Roman" pitchFamily="18" charset="0"/>
              </a:rPr>
              <a:t>Procurement &amp; Creditors Administrator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dirty="0" err="1">
                <a:solidFill>
                  <a:schemeClr val="bg1"/>
                </a:solidFill>
                <a:latin typeface="Lato" panose="020F0502020204030203" pitchFamily="34" charset="0"/>
                <a:cs typeface="Times New Roman" pitchFamily="18" charset="0"/>
              </a:rPr>
              <a:t>Juané</a:t>
            </a:r>
            <a:r>
              <a:rPr lang="en-US" altLang="en-US" dirty="0">
                <a:solidFill>
                  <a:schemeClr val="bg1"/>
                </a:solidFill>
                <a:latin typeface="Lato" panose="020F0502020204030203" pitchFamily="34" charset="0"/>
                <a:cs typeface="Times New Roman" pitchFamily="18" charset="0"/>
              </a:rPr>
              <a:t> Mostert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4100666E-DE98-AC3F-45CE-C57365CD4B7C}"/>
              </a:ext>
            </a:extLst>
          </p:cNvPr>
          <p:cNvGrpSpPr/>
          <p:nvPr/>
        </p:nvGrpSpPr>
        <p:grpSpPr>
          <a:xfrm>
            <a:off x="2345956" y="5829007"/>
            <a:ext cx="7860773" cy="3962149"/>
            <a:chOff x="3489346" y="6027331"/>
            <a:chExt cx="7860773" cy="3962149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57FC0F10-771B-AD6E-4532-AEB0ADE8BF2D}"/>
                </a:ext>
              </a:extLst>
            </p:cNvPr>
            <p:cNvGrpSpPr/>
            <p:nvPr/>
          </p:nvGrpSpPr>
          <p:grpSpPr>
            <a:xfrm>
              <a:off x="5191800" y="6478001"/>
              <a:ext cx="6158319" cy="2111690"/>
              <a:chOff x="4144867" y="6176151"/>
              <a:chExt cx="6158319" cy="2698271"/>
            </a:xfrm>
          </p:grpSpPr>
          <p:sp>
            <p:nvSpPr>
              <p:cNvPr id="52" name="Text Box 134">
                <a:extLst>
                  <a:ext uri="{FF2B5EF4-FFF2-40B4-BE49-F238E27FC236}">
                    <a16:creationId xmlns:a16="http://schemas.microsoft.com/office/drawing/2014/main" id="{54AEEC86-BE81-C0A4-092A-FFF2D1C730E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4867" y="6176151"/>
                <a:ext cx="1800000" cy="828000"/>
              </a:xfrm>
              <a:prstGeom prst="rect">
                <a:avLst/>
              </a:prstGeom>
              <a:solidFill>
                <a:srgbClr val="012D78"/>
              </a:solidFill>
              <a:ln>
                <a:headEnd/>
                <a:tailEnd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lIns="3007" tIns="30067" rIns="3007" bIns="30067" anchor="ctr" anchorCtr="0"/>
              <a:lstStyle>
                <a:lvl1pPr defTabSz="684213" eaLnBrk="0" hangingPunct="0">
                  <a:spcBef>
                    <a:spcPct val="150000"/>
                  </a:spcBef>
                  <a:buClr>
                    <a:schemeClr val="bg1"/>
                  </a:buClr>
                  <a:buSzPct val="25000"/>
                  <a:buFont typeface="Arial" charset="0"/>
                  <a:buChar char=" "/>
                  <a:defRPr sz="1400" b="1">
                    <a:solidFill>
                      <a:srgbClr val="007FA3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684213" eaLnBrk="0" hangingPunct="0">
                  <a:spcBef>
                    <a:spcPct val="50000"/>
                  </a:spcBef>
                  <a:buBlip>
                    <a:blip r:embed="rId3"/>
                  </a:buBlip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684213" eaLnBrk="0" hangingPunct="0">
                  <a:spcBef>
                    <a:spcPct val="10000"/>
                  </a:spcBef>
                  <a:buBlip>
                    <a:blip r:embed="rId4"/>
                  </a:buBlip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defTabSz="684213" eaLnBrk="0" hangingPunct="0">
                  <a:spcBef>
                    <a:spcPct val="0"/>
                  </a:spcBef>
                  <a:buChar char="–"/>
                  <a:defRPr sz="1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defTabSz="684213" eaLnBrk="0" hangingPunct="0">
                  <a:spcBef>
                    <a:spcPct val="0"/>
                  </a:spcBef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100" b="0" dirty="0">
                    <a:solidFill>
                      <a:schemeClr val="bg1"/>
                    </a:solidFill>
                    <a:latin typeface="Lato" panose="020F0502020204030203" pitchFamily="34" charset="0"/>
                    <a:cs typeface="Times New Roman" pitchFamily="18" charset="0"/>
                  </a:rPr>
                  <a:t>Senior Electrical Engineer</a:t>
                </a:r>
              </a:p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200" dirty="0">
                    <a:solidFill>
                      <a:schemeClr val="bg1"/>
                    </a:solidFill>
                    <a:latin typeface="Lato" panose="020F0502020204030203" pitchFamily="34" charset="0"/>
                    <a:cs typeface="Times New Roman" pitchFamily="18" charset="0"/>
                  </a:rPr>
                  <a:t>Edward Hughes</a:t>
                </a:r>
              </a:p>
            </p:txBody>
          </p:sp>
          <p:sp>
            <p:nvSpPr>
              <p:cNvPr id="54" name="Text Box 134">
                <a:extLst>
                  <a:ext uri="{FF2B5EF4-FFF2-40B4-BE49-F238E27FC236}">
                    <a16:creationId xmlns:a16="http://schemas.microsoft.com/office/drawing/2014/main" id="{A3A4F30E-9B30-E089-1E37-2AED0DA61DC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503186" y="7954424"/>
                <a:ext cx="1800000" cy="919998"/>
              </a:xfrm>
              <a:prstGeom prst="rect">
                <a:avLst/>
              </a:prstGeom>
              <a:solidFill>
                <a:srgbClr val="012D78"/>
              </a:solidFill>
              <a:ln>
                <a:headEnd/>
                <a:tailEnd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lIns="3007" tIns="30067" rIns="3007" bIns="30067" anchor="ctr" anchorCtr="0"/>
              <a:lstStyle>
                <a:lvl1pPr defTabSz="684213" eaLnBrk="0" hangingPunct="0">
                  <a:spcBef>
                    <a:spcPct val="150000"/>
                  </a:spcBef>
                  <a:buClr>
                    <a:schemeClr val="bg1"/>
                  </a:buClr>
                  <a:buSzPct val="25000"/>
                  <a:buFont typeface="Arial" charset="0"/>
                  <a:buChar char=" "/>
                  <a:defRPr sz="1400" b="1">
                    <a:solidFill>
                      <a:srgbClr val="007FA3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684213" eaLnBrk="0" hangingPunct="0">
                  <a:spcBef>
                    <a:spcPct val="50000"/>
                  </a:spcBef>
                  <a:buBlip>
                    <a:blip r:embed="rId3"/>
                  </a:buBlip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684213" eaLnBrk="0" hangingPunct="0">
                  <a:spcBef>
                    <a:spcPct val="10000"/>
                  </a:spcBef>
                  <a:buBlip>
                    <a:blip r:embed="rId4"/>
                  </a:buBlip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defTabSz="684213" eaLnBrk="0" hangingPunct="0">
                  <a:spcBef>
                    <a:spcPct val="0"/>
                  </a:spcBef>
                  <a:buChar char="–"/>
                  <a:defRPr sz="1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defTabSz="684213" eaLnBrk="0" hangingPunct="0">
                  <a:spcBef>
                    <a:spcPct val="0"/>
                  </a:spcBef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200" b="0" dirty="0">
                    <a:solidFill>
                      <a:schemeClr val="bg1"/>
                    </a:solidFill>
                    <a:latin typeface="Lato" panose="020F0502020204030203" pitchFamily="34" charset="0"/>
                    <a:cs typeface="Times New Roman" pitchFamily="18" charset="0"/>
                  </a:rPr>
                  <a:t>Senior Hydraulic Design Specialist</a:t>
                </a:r>
              </a:p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dirty="0">
                    <a:solidFill>
                      <a:schemeClr val="bg1"/>
                    </a:solidFill>
                    <a:latin typeface="Lato" panose="020F0502020204030203" pitchFamily="34" charset="0"/>
                    <a:cs typeface="Times New Roman" pitchFamily="18" charset="0"/>
                  </a:rPr>
                  <a:t>Paul Gebhardt</a:t>
                </a:r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38DFF795-822E-2203-76B8-42878D76D801}"/>
                </a:ext>
              </a:extLst>
            </p:cNvPr>
            <p:cNvGrpSpPr/>
            <p:nvPr/>
          </p:nvGrpSpPr>
          <p:grpSpPr>
            <a:xfrm>
              <a:off x="3489346" y="7869693"/>
              <a:ext cx="5873139" cy="706427"/>
              <a:chOff x="1473912" y="7101123"/>
              <a:chExt cx="5873139" cy="902656"/>
            </a:xfrm>
          </p:grpSpPr>
          <p:sp>
            <p:nvSpPr>
              <p:cNvPr id="56" name="Text Box 134">
                <a:extLst>
                  <a:ext uri="{FF2B5EF4-FFF2-40B4-BE49-F238E27FC236}">
                    <a16:creationId xmlns:a16="http://schemas.microsoft.com/office/drawing/2014/main" id="{476EB16E-44EC-0B04-DA11-360CD10A720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73912" y="7166986"/>
                <a:ext cx="1800000" cy="828000"/>
              </a:xfrm>
              <a:prstGeom prst="rect">
                <a:avLst/>
              </a:prstGeom>
              <a:solidFill>
                <a:srgbClr val="012D78"/>
              </a:solidFill>
              <a:ln>
                <a:headEnd/>
                <a:tailEnd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lIns="3007" tIns="30067" rIns="3007" bIns="30067" anchor="ctr" anchorCtr="0"/>
              <a:lstStyle>
                <a:lvl1pPr defTabSz="684213" eaLnBrk="0" hangingPunct="0">
                  <a:spcBef>
                    <a:spcPct val="150000"/>
                  </a:spcBef>
                  <a:buClr>
                    <a:schemeClr val="bg1"/>
                  </a:buClr>
                  <a:buSzPct val="25000"/>
                  <a:buFont typeface="Arial" charset="0"/>
                  <a:buChar char=" "/>
                  <a:defRPr sz="1400" b="1">
                    <a:solidFill>
                      <a:srgbClr val="007FA3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684213" eaLnBrk="0" hangingPunct="0">
                  <a:spcBef>
                    <a:spcPct val="50000"/>
                  </a:spcBef>
                  <a:buBlip>
                    <a:blip r:embed="rId3"/>
                  </a:buBlip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684213" eaLnBrk="0" hangingPunct="0">
                  <a:spcBef>
                    <a:spcPct val="10000"/>
                  </a:spcBef>
                  <a:buBlip>
                    <a:blip r:embed="rId4"/>
                  </a:buBlip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defTabSz="684213" eaLnBrk="0" hangingPunct="0">
                  <a:spcBef>
                    <a:spcPct val="0"/>
                  </a:spcBef>
                  <a:buChar char="–"/>
                  <a:defRPr sz="1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defTabSz="684213" eaLnBrk="0" hangingPunct="0">
                  <a:spcBef>
                    <a:spcPct val="0"/>
                  </a:spcBef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100" b="0" dirty="0">
                    <a:solidFill>
                      <a:schemeClr val="bg1"/>
                    </a:solidFill>
                    <a:latin typeface="Lato" panose="020F0502020204030203" pitchFamily="34" charset="0"/>
                    <a:cs typeface="Times New Roman" pitchFamily="18" charset="0"/>
                  </a:rPr>
                  <a:t>Senior Mechanical Designer</a:t>
                </a:r>
              </a:p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200" dirty="0">
                    <a:solidFill>
                      <a:schemeClr val="bg1"/>
                    </a:solidFill>
                    <a:latin typeface="Lato" panose="020F0502020204030203" pitchFamily="34" charset="0"/>
                    <a:cs typeface="Times New Roman" pitchFamily="18" charset="0"/>
                  </a:rPr>
                  <a:t>JJ van Rooyen</a:t>
                </a:r>
              </a:p>
            </p:txBody>
          </p:sp>
          <p:sp>
            <p:nvSpPr>
              <p:cNvPr id="60" name="Text Box 134">
                <a:extLst>
                  <a:ext uri="{FF2B5EF4-FFF2-40B4-BE49-F238E27FC236}">
                    <a16:creationId xmlns:a16="http://schemas.microsoft.com/office/drawing/2014/main" id="{1A11EEAD-8528-AF39-BD8D-042299E677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59417" y="7152293"/>
                <a:ext cx="1800000" cy="828000"/>
              </a:xfrm>
              <a:prstGeom prst="rect">
                <a:avLst/>
              </a:prstGeom>
              <a:solidFill>
                <a:srgbClr val="012D78"/>
              </a:solidFill>
              <a:ln>
                <a:headEnd/>
                <a:tailEnd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lIns="3007" tIns="30067" rIns="3007" bIns="30067" anchor="ctr" anchorCtr="0"/>
              <a:lstStyle>
                <a:lvl1pPr defTabSz="684213" eaLnBrk="0" hangingPunct="0">
                  <a:spcBef>
                    <a:spcPct val="150000"/>
                  </a:spcBef>
                  <a:buClr>
                    <a:schemeClr val="bg1"/>
                  </a:buClr>
                  <a:buSzPct val="25000"/>
                  <a:buFont typeface="Arial" charset="0"/>
                  <a:buChar char=" "/>
                  <a:defRPr sz="1400" b="1">
                    <a:solidFill>
                      <a:srgbClr val="007FA3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684213" eaLnBrk="0" hangingPunct="0">
                  <a:spcBef>
                    <a:spcPct val="50000"/>
                  </a:spcBef>
                  <a:buBlip>
                    <a:blip r:embed="rId3"/>
                  </a:buBlip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684213" eaLnBrk="0" hangingPunct="0">
                  <a:spcBef>
                    <a:spcPct val="10000"/>
                  </a:spcBef>
                  <a:buBlip>
                    <a:blip r:embed="rId4"/>
                  </a:buBlip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defTabSz="684213" eaLnBrk="0" hangingPunct="0">
                  <a:spcBef>
                    <a:spcPct val="0"/>
                  </a:spcBef>
                  <a:buChar char="–"/>
                  <a:defRPr sz="1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defTabSz="684213" eaLnBrk="0" hangingPunct="0">
                  <a:spcBef>
                    <a:spcPct val="0"/>
                  </a:spcBef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100" b="0" dirty="0">
                    <a:solidFill>
                      <a:schemeClr val="bg1"/>
                    </a:solidFill>
                    <a:latin typeface="Lato" panose="020F0502020204030203" pitchFamily="34" charset="0"/>
                    <a:cs typeface="Times New Roman" pitchFamily="18" charset="0"/>
                  </a:rPr>
                  <a:t>Senior Mechanical Designer</a:t>
                </a:r>
              </a:p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200" dirty="0">
                    <a:solidFill>
                      <a:schemeClr val="bg1"/>
                    </a:solidFill>
                    <a:latin typeface="Lato" panose="020F0502020204030203" pitchFamily="34" charset="0"/>
                    <a:cs typeface="Times New Roman" pitchFamily="18" charset="0"/>
                  </a:rPr>
                  <a:t>Francois Werner Theron</a:t>
                </a:r>
              </a:p>
            </p:txBody>
          </p:sp>
          <p:sp>
            <p:nvSpPr>
              <p:cNvPr id="62" name="Text Box 134">
                <a:extLst>
                  <a:ext uri="{FF2B5EF4-FFF2-40B4-BE49-F238E27FC236}">
                    <a16:creationId xmlns:a16="http://schemas.microsoft.com/office/drawing/2014/main" id="{253F7E40-478D-FC9C-7D38-94A2B868D4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47051" y="7101123"/>
                <a:ext cx="1800000" cy="902656"/>
              </a:xfrm>
              <a:prstGeom prst="rect">
                <a:avLst/>
              </a:prstGeom>
              <a:solidFill>
                <a:srgbClr val="012D78"/>
              </a:solidFill>
              <a:ln>
                <a:headEnd/>
                <a:tailEnd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lIns="3007" tIns="30067" rIns="3007" bIns="30067" anchor="ctr" anchorCtr="0"/>
              <a:lstStyle>
                <a:lvl1pPr defTabSz="684213" eaLnBrk="0" hangingPunct="0">
                  <a:spcBef>
                    <a:spcPct val="150000"/>
                  </a:spcBef>
                  <a:buClr>
                    <a:schemeClr val="bg1"/>
                  </a:buClr>
                  <a:buSzPct val="25000"/>
                  <a:buFont typeface="Arial" charset="0"/>
                  <a:buChar char=" "/>
                  <a:defRPr sz="1400" b="1">
                    <a:solidFill>
                      <a:srgbClr val="007FA3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684213" eaLnBrk="0" hangingPunct="0">
                  <a:spcBef>
                    <a:spcPct val="50000"/>
                  </a:spcBef>
                  <a:buBlip>
                    <a:blip r:embed="rId3"/>
                  </a:buBlip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684213" eaLnBrk="0" hangingPunct="0">
                  <a:spcBef>
                    <a:spcPct val="10000"/>
                  </a:spcBef>
                  <a:buBlip>
                    <a:blip r:embed="rId4"/>
                  </a:buBlip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defTabSz="684213" eaLnBrk="0" hangingPunct="0">
                  <a:spcBef>
                    <a:spcPct val="0"/>
                  </a:spcBef>
                  <a:buChar char="–"/>
                  <a:defRPr sz="1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defTabSz="684213" eaLnBrk="0" hangingPunct="0">
                  <a:spcBef>
                    <a:spcPct val="0"/>
                  </a:spcBef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100" b="0" dirty="0">
                    <a:solidFill>
                      <a:schemeClr val="bg1"/>
                    </a:solidFill>
                    <a:latin typeface="Lato" panose="020F0502020204030203" pitchFamily="34" charset="0"/>
                    <a:cs typeface="Times New Roman" pitchFamily="18" charset="0"/>
                  </a:rPr>
                  <a:t>Senior Electrical Designer</a:t>
                </a:r>
              </a:p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dirty="0">
                    <a:solidFill>
                      <a:schemeClr val="bg1"/>
                    </a:solidFill>
                    <a:latin typeface="Lato" panose="020F0502020204030203" pitchFamily="34" charset="0"/>
                    <a:cs typeface="Times New Roman" pitchFamily="18" charset="0"/>
                  </a:rPr>
                  <a:t>Jan du Toit Theron</a:t>
                </a:r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A2E4D938-DD43-425F-1753-673E39EE115D}"/>
                </a:ext>
              </a:extLst>
            </p:cNvPr>
            <p:cNvGrpSpPr/>
            <p:nvPr/>
          </p:nvGrpSpPr>
          <p:grpSpPr>
            <a:xfrm>
              <a:off x="4360744" y="6473737"/>
              <a:ext cx="5614702" cy="3515743"/>
              <a:chOff x="1376808" y="4497214"/>
              <a:chExt cx="5614702" cy="4492338"/>
            </a:xfrm>
          </p:grpSpPr>
          <p:sp>
            <p:nvSpPr>
              <p:cNvPr id="64" name="Text Box 134">
                <a:extLst>
                  <a:ext uri="{FF2B5EF4-FFF2-40B4-BE49-F238E27FC236}">
                    <a16:creationId xmlns:a16="http://schemas.microsoft.com/office/drawing/2014/main" id="{EE9AB254-FC3B-FBB5-3BDF-C4C4B35AD12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76808" y="4497214"/>
                <a:ext cx="1800000" cy="828000"/>
              </a:xfrm>
              <a:prstGeom prst="rect">
                <a:avLst/>
              </a:prstGeom>
              <a:solidFill>
                <a:srgbClr val="012D78"/>
              </a:solidFill>
              <a:ln>
                <a:headEnd/>
                <a:tailEnd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lIns="3007" tIns="30067" rIns="3007" bIns="30067" anchor="ctr" anchorCtr="0"/>
              <a:lstStyle>
                <a:lvl1pPr defTabSz="684213" eaLnBrk="0" hangingPunct="0">
                  <a:spcBef>
                    <a:spcPct val="150000"/>
                  </a:spcBef>
                  <a:buClr>
                    <a:schemeClr val="bg1"/>
                  </a:buClr>
                  <a:buSzPct val="25000"/>
                  <a:buFont typeface="Arial" charset="0"/>
                  <a:buChar char=" "/>
                  <a:defRPr sz="1400" b="1">
                    <a:solidFill>
                      <a:srgbClr val="007FA3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684213" eaLnBrk="0" hangingPunct="0">
                  <a:spcBef>
                    <a:spcPct val="50000"/>
                  </a:spcBef>
                  <a:buBlip>
                    <a:blip r:embed="rId3"/>
                  </a:buBlip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684213" eaLnBrk="0" hangingPunct="0">
                  <a:spcBef>
                    <a:spcPct val="10000"/>
                  </a:spcBef>
                  <a:buBlip>
                    <a:blip r:embed="rId4"/>
                  </a:buBlip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defTabSz="684213" eaLnBrk="0" hangingPunct="0">
                  <a:spcBef>
                    <a:spcPct val="0"/>
                  </a:spcBef>
                  <a:buChar char="–"/>
                  <a:defRPr sz="1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defTabSz="684213" eaLnBrk="0" hangingPunct="0">
                  <a:spcBef>
                    <a:spcPct val="0"/>
                  </a:spcBef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100" b="0" dirty="0">
                    <a:solidFill>
                      <a:schemeClr val="bg1"/>
                    </a:solidFill>
                    <a:latin typeface="Lato" panose="020F0502020204030203" pitchFamily="34" charset="0"/>
                    <a:cs typeface="Times New Roman" pitchFamily="18" charset="0"/>
                  </a:rPr>
                  <a:t>Senior Mechanical Engineer</a:t>
                </a:r>
              </a:p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200" dirty="0">
                    <a:solidFill>
                      <a:schemeClr val="bg1"/>
                    </a:solidFill>
                    <a:latin typeface="Lato" panose="020F0502020204030203" pitchFamily="34" charset="0"/>
                    <a:cs typeface="Times New Roman" pitchFamily="18" charset="0"/>
                  </a:rPr>
                  <a:t>Donovan Schneider</a:t>
                </a:r>
              </a:p>
            </p:txBody>
          </p:sp>
          <p:sp>
            <p:nvSpPr>
              <p:cNvPr id="66" name="Text Box 134">
                <a:extLst>
                  <a:ext uri="{FF2B5EF4-FFF2-40B4-BE49-F238E27FC236}">
                    <a16:creationId xmlns:a16="http://schemas.microsoft.com/office/drawing/2014/main" id="{9F9915D7-B6F4-213F-691F-6578A26803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76808" y="8161552"/>
                <a:ext cx="1800000" cy="828000"/>
              </a:xfrm>
              <a:prstGeom prst="rect">
                <a:avLst/>
              </a:prstGeom>
              <a:solidFill>
                <a:srgbClr val="012D78"/>
              </a:solidFill>
              <a:ln>
                <a:headEnd/>
                <a:tailEnd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lIns="3007" tIns="30067" rIns="3007" bIns="30067" anchor="ctr" anchorCtr="0"/>
              <a:lstStyle>
                <a:lvl1pPr defTabSz="684213" eaLnBrk="0" hangingPunct="0">
                  <a:spcBef>
                    <a:spcPct val="150000"/>
                  </a:spcBef>
                  <a:buClr>
                    <a:schemeClr val="bg1"/>
                  </a:buClr>
                  <a:buSzPct val="25000"/>
                  <a:buFont typeface="Arial" charset="0"/>
                  <a:buChar char=" "/>
                  <a:defRPr sz="1400" b="1">
                    <a:solidFill>
                      <a:srgbClr val="007FA3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684213" eaLnBrk="0" hangingPunct="0">
                  <a:spcBef>
                    <a:spcPct val="50000"/>
                  </a:spcBef>
                  <a:buBlip>
                    <a:blip r:embed="rId3"/>
                  </a:buBlip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684213" eaLnBrk="0" hangingPunct="0">
                  <a:spcBef>
                    <a:spcPct val="10000"/>
                  </a:spcBef>
                  <a:buBlip>
                    <a:blip r:embed="rId4"/>
                  </a:buBlip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defTabSz="684213" eaLnBrk="0" hangingPunct="0">
                  <a:spcBef>
                    <a:spcPct val="0"/>
                  </a:spcBef>
                  <a:buChar char="–"/>
                  <a:defRPr sz="1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defTabSz="684213" eaLnBrk="0" hangingPunct="0">
                  <a:spcBef>
                    <a:spcPct val="0"/>
                  </a:spcBef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100" b="0" dirty="0">
                    <a:solidFill>
                      <a:schemeClr val="bg1"/>
                    </a:solidFill>
                    <a:latin typeface="Lato" panose="020F0502020204030203" pitchFamily="34" charset="0"/>
                    <a:cs typeface="Times New Roman" pitchFamily="18" charset="0"/>
                  </a:rPr>
                  <a:t>Mechanical Designer &amp;</a:t>
                </a:r>
              </a:p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100" b="0" dirty="0">
                    <a:solidFill>
                      <a:schemeClr val="bg1"/>
                    </a:solidFill>
                    <a:latin typeface="Lato" panose="020F0502020204030203" pitchFamily="34" charset="0"/>
                    <a:cs typeface="Times New Roman" pitchFamily="18" charset="0"/>
                  </a:rPr>
                  <a:t>Logistics Specialist</a:t>
                </a:r>
              </a:p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200" dirty="0">
                    <a:solidFill>
                      <a:schemeClr val="bg1"/>
                    </a:solidFill>
                    <a:latin typeface="Lato" panose="020F0502020204030203" pitchFamily="34" charset="0"/>
                    <a:cs typeface="Times New Roman" pitchFamily="18" charset="0"/>
                  </a:rPr>
                  <a:t>Casper Oosthuizen</a:t>
                </a:r>
              </a:p>
            </p:txBody>
          </p:sp>
          <p:sp>
            <p:nvSpPr>
              <p:cNvPr id="68" name="Text Box 134">
                <a:extLst>
                  <a:ext uri="{FF2B5EF4-FFF2-40B4-BE49-F238E27FC236}">
                    <a16:creationId xmlns:a16="http://schemas.microsoft.com/office/drawing/2014/main" id="{A704E51E-7EE1-5B7E-2B9A-A99E22362F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76014" y="8153142"/>
                <a:ext cx="1800000" cy="828000"/>
              </a:xfrm>
              <a:prstGeom prst="rect">
                <a:avLst/>
              </a:prstGeom>
              <a:solidFill>
                <a:srgbClr val="012D78"/>
              </a:solidFill>
              <a:ln>
                <a:headEnd/>
                <a:tailEnd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lIns="3007" tIns="30067" rIns="3007" bIns="30067" anchor="ctr" anchorCtr="0"/>
              <a:lstStyle>
                <a:lvl1pPr defTabSz="684213" eaLnBrk="0" hangingPunct="0">
                  <a:spcBef>
                    <a:spcPct val="150000"/>
                  </a:spcBef>
                  <a:buClr>
                    <a:schemeClr val="bg1"/>
                  </a:buClr>
                  <a:buSzPct val="25000"/>
                  <a:buFont typeface="Arial" charset="0"/>
                  <a:buChar char=" "/>
                  <a:defRPr sz="1400" b="1">
                    <a:solidFill>
                      <a:srgbClr val="007FA3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684213" eaLnBrk="0" hangingPunct="0">
                  <a:spcBef>
                    <a:spcPct val="50000"/>
                  </a:spcBef>
                  <a:buBlip>
                    <a:blip r:embed="rId3"/>
                  </a:buBlip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684213" eaLnBrk="0" hangingPunct="0">
                  <a:spcBef>
                    <a:spcPct val="10000"/>
                  </a:spcBef>
                  <a:buBlip>
                    <a:blip r:embed="rId4"/>
                  </a:buBlip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defTabSz="684213" eaLnBrk="0" hangingPunct="0">
                  <a:spcBef>
                    <a:spcPct val="0"/>
                  </a:spcBef>
                  <a:buChar char="–"/>
                  <a:defRPr sz="1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defTabSz="684213" eaLnBrk="0" hangingPunct="0">
                  <a:spcBef>
                    <a:spcPct val="0"/>
                  </a:spcBef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100" b="0" dirty="0">
                    <a:solidFill>
                      <a:schemeClr val="bg1"/>
                    </a:solidFill>
                    <a:latin typeface="Lato" panose="020F0502020204030203" pitchFamily="34" charset="0"/>
                    <a:cs typeface="Times New Roman" pitchFamily="18" charset="0"/>
                  </a:rPr>
                  <a:t>Mechanical Designer</a:t>
                </a:r>
              </a:p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200" dirty="0">
                    <a:solidFill>
                      <a:schemeClr val="bg1"/>
                    </a:solidFill>
                    <a:latin typeface="Lato" panose="020F0502020204030203" pitchFamily="34" charset="0"/>
                    <a:cs typeface="Times New Roman" pitchFamily="18" charset="0"/>
                  </a:rPr>
                  <a:t>Savino Kapp</a:t>
                </a:r>
              </a:p>
            </p:txBody>
          </p:sp>
          <p:sp>
            <p:nvSpPr>
              <p:cNvPr id="70" name="Text Box 134">
                <a:extLst>
                  <a:ext uri="{FF2B5EF4-FFF2-40B4-BE49-F238E27FC236}">
                    <a16:creationId xmlns:a16="http://schemas.microsoft.com/office/drawing/2014/main" id="{020FAE22-00E6-3DDC-898D-19B0DA6E00D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91510" y="8161552"/>
                <a:ext cx="1800000" cy="828000"/>
              </a:xfrm>
              <a:prstGeom prst="rect">
                <a:avLst/>
              </a:prstGeom>
              <a:solidFill>
                <a:srgbClr val="012D78"/>
              </a:solidFill>
              <a:ln>
                <a:headEnd/>
                <a:tailEnd/>
              </a:ln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lIns="3007" tIns="30067" rIns="3007" bIns="30067" anchor="ctr" anchorCtr="0"/>
              <a:lstStyle>
                <a:lvl1pPr defTabSz="684213" eaLnBrk="0" hangingPunct="0">
                  <a:spcBef>
                    <a:spcPct val="150000"/>
                  </a:spcBef>
                  <a:buClr>
                    <a:schemeClr val="bg1"/>
                  </a:buClr>
                  <a:buSzPct val="25000"/>
                  <a:buFont typeface="Arial" charset="0"/>
                  <a:buChar char=" "/>
                  <a:defRPr sz="1400" b="1">
                    <a:solidFill>
                      <a:srgbClr val="007FA3"/>
                    </a:solidFill>
                    <a:latin typeface="Arial" charset="0"/>
                    <a:cs typeface="Arial" charset="0"/>
                  </a:defRPr>
                </a:lvl1pPr>
                <a:lvl2pPr marL="742950" indent="-285750" defTabSz="684213" eaLnBrk="0" hangingPunct="0">
                  <a:spcBef>
                    <a:spcPct val="50000"/>
                  </a:spcBef>
                  <a:buBlip>
                    <a:blip r:embed="rId3"/>
                  </a:buBlip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defTabSz="684213" eaLnBrk="0" hangingPunct="0">
                  <a:spcBef>
                    <a:spcPct val="10000"/>
                  </a:spcBef>
                  <a:buBlip>
                    <a:blip r:embed="rId4"/>
                  </a:buBlip>
                  <a:defRPr sz="14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defTabSz="684213" eaLnBrk="0" hangingPunct="0">
                  <a:spcBef>
                    <a:spcPct val="0"/>
                  </a:spcBef>
                  <a:buChar char="–"/>
                  <a:defRPr sz="1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defTabSz="684213" eaLnBrk="0" hangingPunct="0">
                  <a:spcBef>
                    <a:spcPct val="0"/>
                  </a:spcBef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defTabSz="684213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»"/>
                  <a:defRPr sz="10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100" b="0" dirty="0">
                    <a:solidFill>
                      <a:schemeClr val="bg1"/>
                    </a:solidFill>
                    <a:latin typeface="Lato" panose="020F0502020204030203" pitchFamily="34" charset="0"/>
                    <a:cs typeface="Times New Roman" pitchFamily="18" charset="0"/>
                  </a:rPr>
                  <a:t>Mechanical Designer &amp;</a:t>
                </a:r>
              </a:p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100" b="0" dirty="0">
                    <a:solidFill>
                      <a:schemeClr val="bg1"/>
                    </a:solidFill>
                    <a:latin typeface="Lato" panose="020F0502020204030203" pitchFamily="34" charset="0"/>
                    <a:cs typeface="Times New Roman" pitchFamily="18" charset="0"/>
                  </a:rPr>
                  <a:t>Welding Specialist</a:t>
                </a:r>
              </a:p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200" dirty="0">
                    <a:solidFill>
                      <a:schemeClr val="bg1"/>
                    </a:solidFill>
                    <a:latin typeface="Lato" panose="020F0502020204030203" pitchFamily="34" charset="0"/>
                    <a:cs typeface="Times New Roman" pitchFamily="18" charset="0"/>
                  </a:rPr>
                  <a:t>Ruan Coertze</a:t>
                </a:r>
              </a:p>
            </p:txBody>
          </p:sp>
        </p:grpSp>
        <p:sp>
          <p:nvSpPr>
            <p:cNvPr id="75" name="Text Box 134">
              <a:extLst>
                <a:ext uri="{FF2B5EF4-FFF2-40B4-BE49-F238E27FC236}">
                  <a16:creationId xmlns:a16="http://schemas.microsoft.com/office/drawing/2014/main" id="{91D1B580-53DC-D200-14A5-EDE7DEF001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60744" y="6027331"/>
              <a:ext cx="1800000" cy="360000"/>
            </a:xfrm>
            <a:prstGeom prst="rect">
              <a:avLst/>
            </a:prstGeom>
            <a:solidFill>
              <a:srgbClr val="012D78"/>
            </a:solidFill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lIns="3007" tIns="30067" rIns="3007" bIns="30067" anchor="ctr" anchorCtr="0"/>
            <a:lstStyle>
              <a:lvl1pPr defTabSz="684213" eaLnBrk="0" hangingPunct="0">
                <a:spcBef>
                  <a:spcPct val="150000"/>
                </a:spcBef>
                <a:buClr>
                  <a:schemeClr val="bg1"/>
                </a:buClr>
                <a:buSzPct val="25000"/>
                <a:buFont typeface="Arial" charset="0"/>
                <a:buChar char=" "/>
                <a:defRPr sz="1400" b="1">
                  <a:solidFill>
                    <a:srgbClr val="007FA3"/>
                  </a:solidFill>
                  <a:latin typeface="Arial" charset="0"/>
                  <a:cs typeface="Arial" charset="0"/>
                </a:defRPr>
              </a:lvl1pPr>
              <a:lvl2pPr marL="742950" indent="-285750" defTabSz="684213" eaLnBrk="0" hangingPunct="0">
                <a:spcBef>
                  <a:spcPct val="50000"/>
                </a:spcBef>
                <a:buBlip>
                  <a:blip r:embed="rId3"/>
                </a:buBlip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684213" eaLnBrk="0" hangingPunct="0">
                <a:spcBef>
                  <a:spcPct val="10000"/>
                </a:spcBef>
                <a:buBlip>
                  <a:blip r:embed="rId4"/>
                </a:buBlip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684213" eaLnBrk="0" hangingPunct="0">
                <a:spcBef>
                  <a:spcPct val="0"/>
                </a:spcBef>
                <a:buChar char="–"/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684213" eaLnBrk="0" hangingPunct="0">
                <a:spcBef>
                  <a:spcPct val="0"/>
                </a:spcBef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 dirty="0">
                  <a:solidFill>
                    <a:schemeClr val="bg1"/>
                  </a:solidFill>
                  <a:latin typeface="Lato" panose="020F0502020204030203" pitchFamily="34" charset="0"/>
                  <a:cs typeface="Times New Roman" pitchFamily="18" charset="0"/>
                </a:rPr>
                <a:t>Engineering Leadership</a:t>
              </a:r>
            </a:p>
          </p:txBody>
        </p:sp>
        <p:sp>
          <p:nvSpPr>
            <p:cNvPr id="77" name="Text Box 134">
              <a:extLst>
                <a:ext uri="{FF2B5EF4-FFF2-40B4-BE49-F238E27FC236}">
                  <a16:creationId xmlns:a16="http://schemas.microsoft.com/office/drawing/2014/main" id="{C3B81AE8-74F3-8571-DA67-CE593AF1C8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60744" y="7425837"/>
              <a:ext cx="1800000" cy="360000"/>
            </a:xfrm>
            <a:prstGeom prst="rect">
              <a:avLst/>
            </a:prstGeom>
            <a:solidFill>
              <a:srgbClr val="012D78"/>
            </a:solidFill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lIns="3007" tIns="30067" rIns="3007" bIns="30067" anchor="ctr" anchorCtr="0"/>
            <a:lstStyle>
              <a:lvl1pPr defTabSz="684213" eaLnBrk="0" hangingPunct="0">
                <a:spcBef>
                  <a:spcPct val="150000"/>
                </a:spcBef>
                <a:buClr>
                  <a:schemeClr val="bg1"/>
                </a:buClr>
                <a:buSzPct val="25000"/>
                <a:buFont typeface="Arial" charset="0"/>
                <a:buChar char=" "/>
                <a:defRPr sz="1400" b="1">
                  <a:solidFill>
                    <a:srgbClr val="007FA3"/>
                  </a:solidFill>
                  <a:latin typeface="Arial" charset="0"/>
                  <a:cs typeface="Arial" charset="0"/>
                </a:defRPr>
              </a:lvl1pPr>
              <a:lvl2pPr marL="742950" indent="-285750" defTabSz="684213" eaLnBrk="0" hangingPunct="0">
                <a:spcBef>
                  <a:spcPct val="50000"/>
                </a:spcBef>
                <a:buBlip>
                  <a:blip r:embed="rId3"/>
                </a:buBlip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684213" eaLnBrk="0" hangingPunct="0">
                <a:spcBef>
                  <a:spcPct val="10000"/>
                </a:spcBef>
                <a:buBlip>
                  <a:blip r:embed="rId4"/>
                </a:buBlip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684213" eaLnBrk="0" hangingPunct="0">
                <a:spcBef>
                  <a:spcPct val="0"/>
                </a:spcBef>
                <a:buChar char="–"/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684213" eaLnBrk="0" hangingPunct="0">
                <a:spcBef>
                  <a:spcPct val="0"/>
                </a:spcBef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 dirty="0">
                  <a:solidFill>
                    <a:schemeClr val="bg1"/>
                  </a:solidFill>
                  <a:latin typeface="Lato" panose="020F0502020204030203" pitchFamily="34" charset="0"/>
                  <a:cs typeface="Times New Roman" pitchFamily="18" charset="0"/>
                </a:rPr>
                <a:t>Senior Design Team</a:t>
              </a:r>
            </a:p>
          </p:txBody>
        </p:sp>
        <p:sp>
          <p:nvSpPr>
            <p:cNvPr id="79" name="Text Box 134">
              <a:extLst>
                <a:ext uri="{FF2B5EF4-FFF2-40B4-BE49-F238E27FC236}">
                  <a16:creationId xmlns:a16="http://schemas.microsoft.com/office/drawing/2014/main" id="{FCE1B3C8-C25E-A8A1-A084-FC2428A623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60744" y="8824343"/>
              <a:ext cx="1800000" cy="360000"/>
            </a:xfrm>
            <a:prstGeom prst="rect">
              <a:avLst/>
            </a:prstGeom>
            <a:solidFill>
              <a:srgbClr val="012D78"/>
            </a:solidFill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lIns="3007" tIns="30067" rIns="3007" bIns="30067" anchor="ctr" anchorCtr="0"/>
            <a:lstStyle>
              <a:lvl1pPr defTabSz="684213" eaLnBrk="0" hangingPunct="0">
                <a:spcBef>
                  <a:spcPct val="150000"/>
                </a:spcBef>
                <a:buClr>
                  <a:schemeClr val="bg1"/>
                </a:buClr>
                <a:buSzPct val="25000"/>
                <a:buFont typeface="Arial" charset="0"/>
                <a:buChar char=" "/>
                <a:defRPr sz="1400" b="1">
                  <a:solidFill>
                    <a:srgbClr val="007FA3"/>
                  </a:solidFill>
                  <a:latin typeface="Arial" charset="0"/>
                  <a:cs typeface="Arial" charset="0"/>
                </a:defRPr>
              </a:lvl1pPr>
              <a:lvl2pPr marL="742950" indent="-285750" defTabSz="684213" eaLnBrk="0" hangingPunct="0">
                <a:spcBef>
                  <a:spcPct val="50000"/>
                </a:spcBef>
                <a:buBlip>
                  <a:blip r:embed="rId3"/>
                </a:buBlip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defTabSz="684213" eaLnBrk="0" hangingPunct="0">
                <a:spcBef>
                  <a:spcPct val="10000"/>
                </a:spcBef>
                <a:buBlip>
                  <a:blip r:embed="rId4"/>
                </a:buBlip>
                <a:defRPr sz="1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defTabSz="684213" eaLnBrk="0" hangingPunct="0">
                <a:spcBef>
                  <a:spcPct val="0"/>
                </a:spcBef>
                <a:buChar char="–"/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defTabSz="684213" eaLnBrk="0" hangingPunct="0">
                <a:spcBef>
                  <a:spcPct val="0"/>
                </a:spcBef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defTabSz="684213" eaLnBrk="0" fontAlgn="base" hangingPunct="0">
                <a:spcBef>
                  <a:spcPct val="0"/>
                </a:spcBef>
                <a:spcAft>
                  <a:spcPct val="0"/>
                </a:spcAft>
                <a:buChar char="»"/>
                <a:defRPr sz="1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 dirty="0">
                  <a:solidFill>
                    <a:schemeClr val="bg1"/>
                  </a:solidFill>
                  <a:latin typeface="Lato" panose="020F0502020204030203" pitchFamily="34" charset="0"/>
                  <a:cs typeface="Times New Roman" pitchFamily="18" charset="0"/>
                </a:rPr>
                <a:t>Engineering Team</a:t>
              </a:r>
            </a:p>
          </p:txBody>
        </p:sp>
      </p:grp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A6D480B7-6F09-7751-0587-966C2A286E6D}"/>
              </a:ext>
            </a:extLst>
          </p:cNvPr>
          <p:cNvCxnSpPr>
            <a:cxnSpLocks/>
          </p:cNvCxnSpPr>
          <p:nvPr/>
        </p:nvCxnSpPr>
        <p:spPr>
          <a:xfrm flipH="1">
            <a:off x="2422531" y="3766373"/>
            <a:ext cx="10274289" cy="0"/>
          </a:xfrm>
          <a:prstGeom prst="line">
            <a:avLst/>
          </a:prstGeom>
          <a:ln>
            <a:solidFill>
              <a:srgbClr val="012D78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D4A97962-5045-659D-E796-A90A5FFCC42E}"/>
              </a:ext>
            </a:extLst>
          </p:cNvPr>
          <p:cNvCxnSpPr>
            <a:cxnSpLocks/>
          </p:cNvCxnSpPr>
          <p:nvPr/>
        </p:nvCxnSpPr>
        <p:spPr>
          <a:xfrm>
            <a:off x="2422531" y="3766373"/>
            <a:ext cx="0" cy="255109"/>
          </a:xfrm>
          <a:prstGeom prst="line">
            <a:avLst/>
          </a:prstGeom>
          <a:ln>
            <a:solidFill>
              <a:srgbClr val="012D78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811EC8CC-67C8-6A7B-2128-03E6A90EDBB1}"/>
              </a:ext>
            </a:extLst>
          </p:cNvPr>
          <p:cNvCxnSpPr>
            <a:cxnSpLocks/>
          </p:cNvCxnSpPr>
          <p:nvPr/>
        </p:nvCxnSpPr>
        <p:spPr>
          <a:xfrm>
            <a:off x="5847294" y="3766373"/>
            <a:ext cx="0" cy="255109"/>
          </a:xfrm>
          <a:prstGeom prst="line">
            <a:avLst/>
          </a:prstGeom>
          <a:ln>
            <a:solidFill>
              <a:srgbClr val="012D78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53F47BCD-32D1-C20A-DA7D-F32CD78A2586}"/>
              </a:ext>
            </a:extLst>
          </p:cNvPr>
          <p:cNvCxnSpPr>
            <a:cxnSpLocks/>
          </p:cNvCxnSpPr>
          <p:nvPr/>
        </p:nvCxnSpPr>
        <p:spPr>
          <a:xfrm>
            <a:off x="9272057" y="3766373"/>
            <a:ext cx="0" cy="255109"/>
          </a:xfrm>
          <a:prstGeom prst="line">
            <a:avLst/>
          </a:prstGeom>
          <a:ln>
            <a:solidFill>
              <a:srgbClr val="012D78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9C5390BB-E00E-81C4-C4D0-E3A6AF107D22}"/>
              </a:ext>
            </a:extLst>
          </p:cNvPr>
          <p:cNvCxnSpPr>
            <a:cxnSpLocks/>
          </p:cNvCxnSpPr>
          <p:nvPr/>
        </p:nvCxnSpPr>
        <p:spPr>
          <a:xfrm>
            <a:off x="12696820" y="3766373"/>
            <a:ext cx="0" cy="255109"/>
          </a:xfrm>
          <a:prstGeom prst="line">
            <a:avLst/>
          </a:prstGeom>
          <a:ln>
            <a:solidFill>
              <a:srgbClr val="012D78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8EC1C4FB-3CA0-B1FF-FF7C-26AB67B4C641}"/>
              </a:ext>
            </a:extLst>
          </p:cNvPr>
          <p:cNvCxnSpPr>
            <a:cxnSpLocks/>
          </p:cNvCxnSpPr>
          <p:nvPr/>
        </p:nvCxnSpPr>
        <p:spPr>
          <a:xfrm>
            <a:off x="5847294" y="5573898"/>
            <a:ext cx="0" cy="255109"/>
          </a:xfrm>
          <a:prstGeom prst="line">
            <a:avLst/>
          </a:prstGeom>
          <a:ln>
            <a:solidFill>
              <a:srgbClr val="012D78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99" name="Picture 98">
            <a:extLst>
              <a:ext uri="{FF2B5EF4-FFF2-40B4-BE49-F238E27FC236}">
                <a16:creationId xmlns:a16="http://schemas.microsoft.com/office/drawing/2014/main" id="{6FB5D093-DEDE-1511-722D-FEE96FA9BA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5" t="27997" r="7135" b="26680"/>
          <a:stretch>
            <a:fillRect/>
          </a:stretch>
        </p:blipFill>
        <p:spPr>
          <a:xfrm>
            <a:off x="442871" y="512718"/>
            <a:ext cx="3806170" cy="1208308"/>
          </a:xfrm>
          <a:prstGeom prst="rect">
            <a:avLst/>
          </a:prstGeom>
        </p:spPr>
      </p:pic>
      <p:sp>
        <p:nvSpPr>
          <p:cNvPr id="100" name="TextBox 99">
            <a:extLst>
              <a:ext uri="{FF2B5EF4-FFF2-40B4-BE49-F238E27FC236}">
                <a16:creationId xmlns:a16="http://schemas.microsoft.com/office/drawing/2014/main" id="{3B3CCB88-5EB8-5527-B715-F11E7FFFD2FB}"/>
              </a:ext>
            </a:extLst>
          </p:cNvPr>
          <p:cNvSpPr txBox="1"/>
          <p:nvPr/>
        </p:nvSpPr>
        <p:spPr>
          <a:xfrm>
            <a:off x="12876820" y="10019907"/>
            <a:ext cx="180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ZA" sz="1000" dirty="0">
                <a:latin typeface="Lato" panose="020F0502020204030203" pitchFamily="34" charset="0"/>
              </a:rPr>
              <a:t>07/2026</a:t>
            </a:r>
          </a:p>
        </p:txBody>
      </p:sp>
    </p:spTree>
    <p:extLst>
      <p:ext uri="{BB962C8B-B14F-4D97-AF65-F5344CB8AC3E}">
        <p14:creationId xmlns:p14="http://schemas.microsoft.com/office/powerpoint/2010/main" val="4101910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indy">
      <a:dk1>
        <a:sysClr val="windowText" lastClr="000000"/>
      </a:dk1>
      <a:lt1>
        <a:sysClr val="window" lastClr="FFFFFF"/>
      </a:lt1>
      <a:dk2>
        <a:srgbClr val="808080"/>
      </a:dk2>
      <a:lt2>
        <a:srgbClr val="5BAC26"/>
      </a:lt2>
      <a:accent1>
        <a:srgbClr val="EE8012"/>
      </a:accent1>
      <a:accent2>
        <a:srgbClr val="0055A1"/>
      </a:accent2>
      <a:accent3>
        <a:srgbClr val="FFD000"/>
      </a:accent3>
      <a:accent4>
        <a:srgbClr val="BA1134"/>
      </a:accent4>
      <a:accent5>
        <a:srgbClr val="598C27"/>
      </a:accent5>
      <a:accent6>
        <a:srgbClr val="8E97C7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D7FD1DAC792841948325D35682A839" ma:contentTypeVersion="5" ma:contentTypeDescription="Create a new document." ma:contentTypeScope="" ma:versionID="4f76f04eb14c861b3d8a7e59f85b396f">
  <xsd:schema xmlns:xsd="http://www.w3.org/2001/XMLSchema" xmlns:xs="http://www.w3.org/2001/XMLSchema" xmlns:p="http://schemas.microsoft.com/office/2006/metadata/properties" xmlns:ns2="b9443e39-ffec-4511-9e1d-0bfab634cbf3" targetNamespace="http://schemas.microsoft.com/office/2006/metadata/properties" ma:root="true" ma:fieldsID="1784d989463534cbc752672c55c0b7a9" ns2:_="">
    <xsd:import namespace="b9443e39-ffec-4511-9e1d-0bfab634cbf3"/>
    <xsd:element name="properties">
      <xsd:complexType>
        <xsd:sequence>
          <xsd:element name="documentManagement">
            <xsd:complexType>
              <xsd:all>
                <xsd:element ref="ns2:Author0"/>
                <xsd:element ref="ns2:Region"/>
                <xsd:element ref="ns2:Function_x0020__x002f__x0020_CC_x0020__x002f__x0020_Country"/>
                <xsd:element ref="ns2:Si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443e39-ffec-4511-9e1d-0bfab634cbf3" elementFormDefault="qualified">
    <xsd:import namespace="http://schemas.microsoft.com/office/2006/documentManagement/types"/>
    <xsd:import namespace="http://schemas.microsoft.com/office/infopath/2007/PartnerControls"/>
    <xsd:element name="Author0" ma:index="8" ma:displayName="Author" ma:internalName="Author0">
      <xsd:simpleType>
        <xsd:restriction base="dms:Text">
          <xsd:maxLength value="255"/>
        </xsd:restriction>
      </xsd:simpleType>
    </xsd:element>
    <xsd:element name="Region" ma:index="10" ma:displayName="Organization" ma:format="Dropdown" ma:internalName="Region">
      <xsd:simpleType>
        <xsd:restriction base="dms:Choice">
          <xsd:enumeration value="Corporate org chart"/>
          <xsd:enumeration value="Global function"/>
          <xsd:enumeration value="ASIA"/>
          <xsd:enumeration value="EUR"/>
          <xsd:enumeration value="NAO"/>
          <xsd:enumeration value="MERCOSUR"/>
          <xsd:enumeration value="New Energies"/>
        </xsd:restriction>
      </xsd:simpleType>
    </xsd:element>
    <xsd:element name="Function_x0020__x002f__x0020_CC_x0020__x002f__x0020_Country" ma:index="11" ma:displayName="Function / CC / Country" ma:format="Dropdown" ma:internalName="Function_x0020__x002f__x0020_CC_x0020__x002f__x0020_Country">
      <xsd:simpleType>
        <xsd:restriction base="dms:Choice">
          <xsd:enumeration value="None"/>
          <xsd:enumeration value="Argentina"/>
          <xsd:enumeration value="Asia leader"/>
          <xsd:enumeration value="Belgium"/>
          <xsd:enumeration value="Brazil"/>
          <xsd:enumeration value="Canada"/>
          <xsd:enumeration value="CC BMW"/>
          <xsd:enumeration value="CC GM RoW/Ford"/>
          <xsd:enumeration value="CC Daimler/JLR"/>
          <xsd:enumeration value="CC Hyundai/Kia/GM DAT/RSM/SYM"/>
          <xsd:enumeration value="CC Japan"/>
          <xsd:enumeration value="CC NAO"/>
          <xsd:enumeration value="CC VW/Porsche/Audi"/>
          <xsd:enumeration value="CC PSA"/>
          <xsd:enumeration value="CC RNDS"/>
          <xsd:enumeration value="China"/>
          <xsd:enumeration value="Corporate Affairs"/>
          <xsd:enumeration value="Corporate Sales"/>
          <xsd:enumeration value="EHS"/>
          <xsd:enumeration value="Europe"/>
          <xsd:enumeration value="Finance"/>
          <xsd:enumeration value="France"/>
          <xsd:enumeration value="Germany"/>
          <xsd:enumeration value="Human Resources"/>
          <xsd:enumeration value="Industrial"/>
          <xsd:enumeration value="Information Systems &amp; Services"/>
          <xsd:enumeration value="India"/>
          <xsd:enumeration value="Japan"/>
          <xsd:enumeration value="Legal"/>
          <xsd:enumeration value="Morocco"/>
          <xsd:enumeration value="Mexico"/>
          <xsd:enumeration value="Operational Excellence"/>
          <xsd:enumeration value="Poland"/>
          <xsd:enumeration value="Purchasing"/>
          <xsd:enumeration value="Quality"/>
          <xsd:enumeration value="R&amp;D, Strategy &amp; Marketing"/>
          <xsd:enumeration value="Research"/>
          <xsd:enumeration value="Romania"/>
          <xsd:enumeration value="Russia"/>
          <xsd:enumeration value="Slovakia"/>
          <xsd:enumeration value="South Africa"/>
          <xsd:enumeration value="South Korea"/>
          <xsd:enumeration value="Spain"/>
          <xsd:enumeration value="Thailand"/>
          <xsd:enumeration value="USA"/>
        </xsd:restriction>
      </xsd:simpleType>
    </xsd:element>
    <xsd:element name="Site" ma:index="12" nillable="true" ma:displayName="Site" ma:format="Dropdown" ma:internalName="Site">
      <xsd:simpleType>
        <xsd:restriction base="dms:Choice">
          <xsd:enumeration value="None"/>
          <xsd:enumeration value="Corporate"/>
          <xsd:enumeration value="Adrian"/>
          <xsd:enumeration value="Anderson"/>
          <xsd:enumeration value="Arevalo"/>
          <xsd:enumeration value="Aulnay"/>
          <xsd:enumeration value="Beijing"/>
          <xsd:enumeration value="Brits"/>
          <xsd:enumeration value="Brussels"/>
          <xsd:enumeration value="Buenos Aires"/>
          <xsd:enumeration value="Chongqing"/>
          <xsd:enumeration value="Compiegne"/>
          <xsd:enumeration value="Curitiba"/>
          <xsd:enumeration value="Fairfax"/>
          <xsd:enumeration value="Grossenlupnitz"/>
          <xsd:enumeration value="Herentals"/>
          <xsd:enumeration value="Hordain"/>
          <xsd:enumeration value="Huron"/>
          <xsd:enumeration value="Karben"/>
          <xsd:enumeration value="Kitakyushu"/>
          <xsd:enumeration value="Kyongju"/>
          <xsd:enumeration value="Laval"/>
          <xsd:enumeration value="Leon"/>
          <xsd:enumeration value="Lozorno"/>
          <xsd:enumeration value="Lublin"/>
          <xsd:enumeration value="München"/>
          <xsd:enumeration value="Nucourt-Poissy"/>
          <xsd:enumeration value="Oppama"/>
          <xsd:enumeration value="Paris"/>
          <xsd:enumeration value="Pfastatt"/>
          <xsd:enumeration value="Pitesti"/>
          <xsd:enumeration value="Poissy"/>
          <xsd:enumeration value="Puebla"/>
          <xsd:enumeration value="Ramos"/>
          <xsd:enumeration value="Ranipet"/>
          <xsd:enumeration value="Rayong"/>
          <xsd:enumeration value="Rottenburg"/>
          <xsd:enumeration value="Stavrovo"/>
          <xsd:enumeration value="Suwon"/>
          <xsd:enumeration value="Tangiers"/>
          <xsd:enumeration value="Tokyo"/>
          <xsd:enumeration value="Troy"/>
          <xsd:enumeration value="Valladolid"/>
          <xsd:enumeration value="Vigo"/>
          <xsd:enumeration value="Villaverde"/>
          <xsd:enumeration value="Vorst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 ma:index="9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uthor0 xmlns="b9443e39-ffec-4511-9e1d-0bfab634cbf3">de Waal, Cindy</Author0>
    <Site xmlns="b9443e39-ffec-4511-9e1d-0bfab634cbf3">None</Site>
    <Region xmlns="b9443e39-ffec-4511-9e1d-0bfab634cbf3">EUR</Region>
    <Function_x0020__x002f__x0020_CC_x0020__x002f__x0020_Country xmlns="b9443e39-ffec-4511-9e1d-0bfab634cbf3">South Africa</Function_x0020__x002f__x0020_CC_x0020__x002f__x0020_Country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6A632EE-39C8-4E17-9E6E-6C09FC918E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9443e39-ffec-4511-9e1d-0bfab634cb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E4A0B8D-232E-4247-84B0-3C51E8012860}">
  <ds:schemaRefs>
    <ds:schemaRef ds:uri="http://schemas.microsoft.com/office/2006/documentManagement/types"/>
    <ds:schemaRef ds:uri="http://purl.org/dc/dcmitype/"/>
    <ds:schemaRef ds:uri="http://schemas.microsoft.com/office/2006/metadata/properties"/>
    <ds:schemaRef ds:uri="b9443e39-ffec-4511-9e1d-0bfab634cbf3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5202A3B5-97B5-473E-A0F5-E76333AF837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19433</TotalTime>
  <Words>115</Words>
  <Application>Microsoft Office PowerPoint</Application>
  <PresentationFormat>Custom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Lato</vt:lpstr>
      <vt:lpstr>Office Theme</vt:lpstr>
      <vt:lpstr>PowerPoint Presentation</vt:lpstr>
    </vt:vector>
  </TitlesOfParts>
  <Company>PLASTIC OMNIUM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Organisational Chart South Africa</dc:title>
  <dc:creator>Paterson, Lindi</dc:creator>
  <cp:keywords>organization</cp:keywords>
  <cp:lastModifiedBy>Rozanne Heymans</cp:lastModifiedBy>
  <cp:revision>97</cp:revision>
  <cp:lastPrinted>2025-07-11T10:15:48Z</cp:lastPrinted>
  <dcterms:created xsi:type="dcterms:W3CDTF">2015-01-08T09:03:35Z</dcterms:created>
  <dcterms:modified xsi:type="dcterms:W3CDTF">2026-08-24T09:03:57Z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0x010100D0D7FD1DAC792841948325D35682A839</vt:lpwstr>
  </property>
</Properties>
</file>